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4" r:id="rId4"/>
    <p:sldId id="265" r:id="rId5"/>
    <p:sldId id="262" r:id="rId6"/>
    <p:sldId id="276" r:id="rId7"/>
    <p:sldId id="261" r:id="rId8"/>
    <p:sldId id="278" r:id="rId9"/>
    <p:sldId id="266" r:id="rId10"/>
    <p:sldId id="279" r:id="rId11"/>
    <p:sldId id="280" r:id="rId12"/>
    <p:sldId id="282" r:id="rId13"/>
    <p:sldId id="281" r:id="rId14"/>
    <p:sldId id="267" r:id="rId15"/>
    <p:sldId id="284" r:id="rId16"/>
    <p:sldId id="272" r:id="rId17"/>
    <p:sldId id="283" r:id="rId18"/>
    <p:sldId id="286" r:id="rId19"/>
    <p:sldId id="274" r:id="rId20"/>
    <p:sldId id="285" r:id="rId21"/>
    <p:sldId id="275" r:id="rId22"/>
    <p:sldId id="287" r:id="rId23"/>
    <p:sldId id="260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80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8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325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4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7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0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1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6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3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6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70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5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B32FF-177A-4072-B404-F77A2A3C444A}" type="datetimeFigureOut">
              <a:rPr lang="en-US" smtClean="0"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6F9594B-09FD-4AC0-B918-C1C9A898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6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1370938"/>
                <a:ext cx="9144000" cy="1925637"/>
              </a:xfrm>
            </p:spPr>
            <p:txBody>
              <a:bodyPr>
                <a:noAutofit/>
              </a:bodyPr>
              <a:lstStyle/>
              <a:p>
                <a:r>
                  <a:rPr lang="en-GB" b="1" dirty="0" err="1"/>
                  <a:t>Perumuman</a:t>
                </a:r>
                <a:br>
                  <a:rPr lang="en-GB" b="1" dirty="0"/>
                </a:br>
                <a:r>
                  <a:rPr lang="en-GB" b="1" dirty="0"/>
                  <a:t>Edge Irregularity Strength</a:t>
                </a:r>
                <a:br>
                  <a:rPr lang="en-US" b="1" dirty="0"/>
                </a:br>
                <a:r>
                  <a:rPr lang="en-GB" dirty="0" err="1"/>
                  <a:t>pada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GB" dirty="0"/>
                  <a:t> Grid Graphs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1370938"/>
                <a:ext cx="9144000" cy="192563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5258"/>
            <a:ext cx="9144000" cy="1655762"/>
          </a:xfrm>
        </p:spPr>
        <p:txBody>
          <a:bodyPr>
            <a:noAutofit/>
          </a:bodyPr>
          <a:lstStyle/>
          <a:p>
            <a:r>
              <a:rPr lang="en-US" sz="2400" dirty="0" err="1"/>
              <a:t>Abyoso</a:t>
            </a:r>
            <a:r>
              <a:rPr lang="en-US" sz="2400" dirty="0"/>
              <a:t> </a:t>
            </a:r>
            <a:r>
              <a:rPr lang="en-US" sz="2400" dirty="0" err="1"/>
              <a:t>Hapsoro</a:t>
            </a:r>
            <a:r>
              <a:rPr lang="en-US" sz="2400" dirty="0"/>
              <a:t> </a:t>
            </a:r>
            <a:r>
              <a:rPr lang="en-US" sz="2400" dirty="0" err="1"/>
              <a:t>Nurhadi</a:t>
            </a:r>
            <a:endParaRPr lang="en-US" sz="2400" dirty="0"/>
          </a:p>
          <a:p>
            <a:r>
              <a:rPr lang="en-US" sz="2400" dirty="0" err="1"/>
              <a:t>Andry</a:t>
            </a:r>
            <a:r>
              <a:rPr lang="en-US" sz="2400" dirty="0"/>
              <a:t> </a:t>
            </a:r>
            <a:r>
              <a:rPr lang="en-US" sz="2400" dirty="0" err="1"/>
              <a:t>Wijaya</a:t>
            </a:r>
            <a:endParaRPr lang="en-US" sz="2400" dirty="0"/>
          </a:p>
          <a:p>
            <a:r>
              <a:rPr lang="en-US" sz="2400" dirty="0" err="1"/>
              <a:t>Eunike</a:t>
            </a:r>
            <a:r>
              <a:rPr lang="en-US" sz="2400" dirty="0"/>
              <a:t> </a:t>
            </a:r>
            <a:r>
              <a:rPr lang="en-US" sz="2400" dirty="0" err="1"/>
              <a:t>Setiawan</a:t>
            </a:r>
            <a:endParaRPr lang="en-US" sz="2400" dirty="0"/>
          </a:p>
          <a:p>
            <a:r>
              <a:rPr lang="en-US" sz="2400" dirty="0" err="1"/>
              <a:t>Rabiyatul</a:t>
            </a:r>
            <a:r>
              <a:rPr lang="en-US" sz="2400" dirty="0"/>
              <a:t> </a:t>
            </a:r>
            <a:r>
              <a:rPr lang="en-US" sz="2400" dirty="0" err="1"/>
              <a:t>Adawiyah</a:t>
            </a:r>
            <a:r>
              <a:rPr lang="en-US" sz="2400" dirty="0"/>
              <a:t> </a:t>
            </a:r>
            <a:r>
              <a:rPr lang="en-US" sz="2400" dirty="0" err="1"/>
              <a:t>Haserra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52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Teorema</a:t>
            </a:r>
            <a:r>
              <a:rPr lang="en-US" sz="4400" dirty="0"/>
              <a:t>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2400" dirty="0"/>
                  <a:t>Misal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Maka</a:t>
                </a:r>
                <a:endParaRPr lang="en-GB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10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Bukti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88729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Misal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mengambil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sembarang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dalam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diperoleh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Berdasarkan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Teorema</a:t>
                </a:r>
                <a:r>
                  <a:rPr lang="en-US" sz="2400" dirty="0"/>
                  <a:t> 1,</a:t>
                </a:r>
              </a:p>
              <a:p>
                <a:pPr marL="347663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Saat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=28&gt;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400" dirty="0"/>
                  <a:t>. Maka:</a:t>
                </a:r>
              </a:p>
              <a:p>
                <a:pPr marL="34766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8872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5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Konjektur</a:t>
            </a:r>
            <a:r>
              <a:rPr lang="en-US" sz="4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2400" dirty="0"/>
                  <a:t>Misal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Maka</a:t>
                </a:r>
                <a:endParaRPr lang="en-GB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9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Pelabelan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- 1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Pertama, </a:t>
                </a:r>
                <a:r>
                  <a:rPr lang="en-US" sz="2400" dirty="0" err="1"/>
                  <a:t>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digambarkan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lebih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simpelnya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EB64B45B-4D8A-422E-BD76-DAECDC6503E1}"/>
              </a:ext>
            </a:extLst>
          </p:cNvPr>
          <p:cNvSpPr/>
          <p:nvPr/>
        </p:nvSpPr>
        <p:spPr>
          <a:xfrm>
            <a:off x="2949262" y="2336461"/>
            <a:ext cx="6168979" cy="4353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266C307-0C1B-4757-910C-44C3C5AD7BC3}"/>
              </a:ext>
            </a:extLst>
          </p:cNvPr>
          <p:cNvSpPr/>
          <p:nvPr/>
        </p:nvSpPr>
        <p:spPr>
          <a:xfrm>
            <a:off x="5310639" y="5996608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6D6329D-DF9F-4431-8AB5-562D1C096E20}"/>
              </a:ext>
            </a:extLst>
          </p:cNvPr>
          <p:cNvSpPr/>
          <p:nvPr/>
        </p:nvSpPr>
        <p:spPr>
          <a:xfrm>
            <a:off x="6947277" y="5996608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ED4AD58-9E69-4A44-8BA6-DE3DD1818C05}"/>
              </a:ext>
            </a:extLst>
          </p:cNvPr>
          <p:cNvSpPr/>
          <p:nvPr/>
        </p:nvSpPr>
        <p:spPr>
          <a:xfrm>
            <a:off x="8583915" y="5996608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A9A0AFB-C811-4CE1-AB3A-B42E48DB0DE1}"/>
              </a:ext>
            </a:extLst>
          </p:cNvPr>
          <p:cNvSpPr/>
          <p:nvPr/>
        </p:nvSpPr>
        <p:spPr>
          <a:xfrm>
            <a:off x="3177067" y="5102072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F0D0BB-F0EA-4FC6-9F09-6F9313FEBBEE}"/>
              </a:ext>
            </a:extLst>
          </p:cNvPr>
          <p:cNvSpPr/>
          <p:nvPr/>
        </p:nvSpPr>
        <p:spPr>
          <a:xfrm>
            <a:off x="4813705" y="5102072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A94EDF3-98EF-4AC0-BFD6-5C02CAA9EAAD}"/>
              </a:ext>
            </a:extLst>
          </p:cNvPr>
          <p:cNvSpPr/>
          <p:nvPr/>
        </p:nvSpPr>
        <p:spPr>
          <a:xfrm>
            <a:off x="6450343" y="5102072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A338D1D-EEB7-4D06-BD41-38D172E8DC2B}"/>
              </a:ext>
            </a:extLst>
          </p:cNvPr>
          <p:cNvSpPr/>
          <p:nvPr/>
        </p:nvSpPr>
        <p:spPr>
          <a:xfrm>
            <a:off x="4250479" y="5555966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C014D87-3477-4876-A848-2CD690FAC94B}"/>
              </a:ext>
            </a:extLst>
          </p:cNvPr>
          <p:cNvSpPr/>
          <p:nvPr/>
        </p:nvSpPr>
        <p:spPr>
          <a:xfrm>
            <a:off x="5887117" y="5555966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3C3E2F5-0A05-4177-B964-53ECB454C6FD}"/>
              </a:ext>
            </a:extLst>
          </p:cNvPr>
          <p:cNvSpPr/>
          <p:nvPr/>
        </p:nvSpPr>
        <p:spPr>
          <a:xfrm>
            <a:off x="7523755" y="5555966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2542EF2-69E8-46D2-80B5-4D243014C4D1}"/>
              </a:ext>
            </a:extLst>
          </p:cNvPr>
          <p:cNvCxnSpPr>
            <a:cxnSpLocks/>
            <a:stCxn id="89" idx="6"/>
            <a:endCxn id="90" idx="2"/>
          </p:cNvCxnSpPr>
          <p:nvPr/>
        </p:nvCxnSpPr>
        <p:spPr>
          <a:xfrm>
            <a:off x="3428858" y="5227968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3BD1211-49CD-4BE0-9998-07E0F072E76F}"/>
              </a:ext>
            </a:extLst>
          </p:cNvPr>
          <p:cNvCxnSpPr>
            <a:cxnSpLocks/>
            <a:stCxn id="91" idx="2"/>
            <a:endCxn id="90" idx="6"/>
          </p:cNvCxnSpPr>
          <p:nvPr/>
        </p:nvCxnSpPr>
        <p:spPr>
          <a:xfrm flipH="1">
            <a:off x="5065496" y="5227968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801D740-AA60-4756-8981-7C34C17F71E4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>
            <a:off x="5562430" y="6122504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4F43D8F-A0F4-4062-96C2-540E0FB1774B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7199068" y="6122504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D3F83DA-C6B6-4633-81B0-3FCFD62C85D4}"/>
              </a:ext>
            </a:extLst>
          </p:cNvPr>
          <p:cNvCxnSpPr>
            <a:cxnSpLocks/>
            <a:stCxn id="89" idx="5"/>
            <a:endCxn id="92" idx="1"/>
          </p:cNvCxnSpPr>
          <p:nvPr/>
        </p:nvCxnSpPr>
        <p:spPr>
          <a:xfrm>
            <a:off x="3391984" y="5316990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7DBEE8F-6A90-4A68-AF2E-1F31348D419A}"/>
              </a:ext>
            </a:extLst>
          </p:cNvPr>
          <p:cNvCxnSpPr>
            <a:cxnSpLocks/>
            <a:stCxn id="92" idx="5"/>
            <a:endCxn id="86" idx="1"/>
          </p:cNvCxnSpPr>
          <p:nvPr/>
        </p:nvCxnSpPr>
        <p:spPr>
          <a:xfrm>
            <a:off x="4465396" y="5770884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89BCD70-7C3F-43FE-8898-2C5B5273B46D}"/>
              </a:ext>
            </a:extLst>
          </p:cNvPr>
          <p:cNvCxnSpPr>
            <a:cxnSpLocks/>
            <a:stCxn id="94" idx="1"/>
            <a:endCxn id="91" idx="5"/>
          </p:cNvCxnSpPr>
          <p:nvPr/>
        </p:nvCxnSpPr>
        <p:spPr>
          <a:xfrm flipH="1" flipV="1">
            <a:off x="6665260" y="5316990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5F0306E-B578-420B-A83E-021CEC56F711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764746" y="5693873"/>
            <a:ext cx="856043" cy="339609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93BE3D4-A29B-4644-955F-31B3785037FA}"/>
              </a:ext>
            </a:extLst>
          </p:cNvPr>
          <p:cNvCxnSpPr>
            <a:cxnSpLocks/>
            <a:stCxn id="93" idx="1"/>
            <a:endCxn id="90" idx="5"/>
          </p:cNvCxnSpPr>
          <p:nvPr/>
        </p:nvCxnSpPr>
        <p:spPr>
          <a:xfrm flipH="1" flipV="1">
            <a:off x="5028622" y="5316990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86AFA4E-C412-4FBA-8F23-F53A1DC4B784}"/>
              </a:ext>
            </a:extLst>
          </p:cNvPr>
          <p:cNvCxnSpPr>
            <a:cxnSpLocks/>
          </p:cNvCxnSpPr>
          <p:nvPr/>
        </p:nvCxnSpPr>
        <p:spPr>
          <a:xfrm flipH="1" flipV="1">
            <a:off x="6113150" y="5681862"/>
            <a:ext cx="845243" cy="35162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3C7734-134A-4035-8AF3-67FAFBF83864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4502270" y="5681862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CCFDCCB-ED12-418B-BEA4-37B19CC3F715}"/>
              </a:ext>
            </a:extLst>
          </p:cNvPr>
          <p:cNvCxnSpPr>
            <a:cxnSpLocks/>
            <a:stCxn id="94" idx="2"/>
            <a:endCxn id="93" idx="6"/>
          </p:cNvCxnSpPr>
          <p:nvPr/>
        </p:nvCxnSpPr>
        <p:spPr>
          <a:xfrm flipH="1">
            <a:off x="6138908" y="5681862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A21076F-AB98-4902-B382-0EDE6FA10C40}"/>
              </a:ext>
            </a:extLst>
          </p:cNvPr>
          <p:cNvSpPr/>
          <p:nvPr/>
        </p:nvSpPr>
        <p:spPr>
          <a:xfrm>
            <a:off x="5310639" y="469622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5B3967D-443E-4F82-8FEB-B81B5FF848DD}"/>
              </a:ext>
            </a:extLst>
          </p:cNvPr>
          <p:cNvSpPr/>
          <p:nvPr/>
        </p:nvSpPr>
        <p:spPr>
          <a:xfrm>
            <a:off x="6947277" y="469622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80AC3F9-F665-4DAC-87D7-3CCEF7E70110}"/>
              </a:ext>
            </a:extLst>
          </p:cNvPr>
          <p:cNvSpPr/>
          <p:nvPr/>
        </p:nvSpPr>
        <p:spPr>
          <a:xfrm>
            <a:off x="8583915" y="469622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1A8E06E-8B9C-459D-8396-F0717C0577C2}"/>
              </a:ext>
            </a:extLst>
          </p:cNvPr>
          <p:cNvSpPr/>
          <p:nvPr/>
        </p:nvSpPr>
        <p:spPr>
          <a:xfrm>
            <a:off x="3177067" y="380168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DC17601-BE32-413E-91E4-7AB32E6AEEA7}"/>
              </a:ext>
            </a:extLst>
          </p:cNvPr>
          <p:cNvSpPr/>
          <p:nvPr/>
        </p:nvSpPr>
        <p:spPr>
          <a:xfrm>
            <a:off x="4813705" y="380168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CB3CD82-BAAF-40CD-A712-CD12DA4C5122}"/>
              </a:ext>
            </a:extLst>
          </p:cNvPr>
          <p:cNvSpPr/>
          <p:nvPr/>
        </p:nvSpPr>
        <p:spPr>
          <a:xfrm>
            <a:off x="6450343" y="380168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1363543-3004-4D42-8E38-F96A445BBC11}"/>
              </a:ext>
            </a:extLst>
          </p:cNvPr>
          <p:cNvSpPr/>
          <p:nvPr/>
        </p:nvSpPr>
        <p:spPr>
          <a:xfrm>
            <a:off x="4250479" y="425558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BB26D47-E09E-46B5-A1E1-A351FAE13057}"/>
              </a:ext>
            </a:extLst>
          </p:cNvPr>
          <p:cNvSpPr/>
          <p:nvPr/>
        </p:nvSpPr>
        <p:spPr>
          <a:xfrm>
            <a:off x="5887117" y="425558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EDA6A7A-04CD-491D-B881-AC7CA3202A4E}"/>
              </a:ext>
            </a:extLst>
          </p:cNvPr>
          <p:cNvSpPr/>
          <p:nvPr/>
        </p:nvSpPr>
        <p:spPr>
          <a:xfrm>
            <a:off x="7523755" y="425558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E4E39A1-76DE-4DBF-9C62-228B22F34D0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3428858" y="3927583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DAE67E8-8032-4721-AC2D-4296847325E8}"/>
              </a:ext>
            </a:extLst>
          </p:cNvPr>
          <p:cNvCxnSpPr>
            <a:cxnSpLocks/>
            <a:stCxn id="112" idx="2"/>
            <a:endCxn id="111" idx="6"/>
          </p:cNvCxnSpPr>
          <p:nvPr/>
        </p:nvCxnSpPr>
        <p:spPr>
          <a:xfrm flipH="1">
            <a:off x="5065496" y="3927583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AC880EB-A012-4CEE-8439-8BCBB4910ECA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562430" y="4822119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076B863-6917-4BDE-A3CE-5A50E1B323B3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7199068" y="4822119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E1DA373-6CA2-4DC3-B909-3A29D3485AD7}"/>
              </a:ext>
            </a:extLst>
          </p:cNvPr>
          <p:cNvCxnSpPr>
            <a:cxnSpLocks/>
            <a:stCxn id="110" idx="5"/>
            <a:endCxn id="113" idx="1"/>
          </p:cNvCxnSpPr>
          <p:nvPr/>
        </p:nvCxnSpPr>
        <p:spPr>
          <a:xfrm>
            <a:off x="3391984" y="4016605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6CDD2CE-4498-4D57-9FA7-8A2D89428884}"/>
              </a:ext>
            </a:extLst>
          </p:cNvPr>
          <p:cNvCxnSpPr>
            <a:cxnSpLocks/>
            <a:stCxn id="113" idx="5"/>
            <a:endCxn id="107" idx="1"/>
          </p:cNvCxnSpPr>
          <p:nvPr/>
        </p:nvCxnSpPr>
        <p:spPr>
          <a:xfrm>
            <a:off x="4465396" y="4470499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DCE4E93-0B1A-4DF6-AC66-F22E7FC68110}"/>
              </a:ext>
            </a:extLst>
          </p:cNvPr>
          <p:cNvCxnSpPr>
            <a:cxnSpLocks/>
            <a:stCxn id="115" idx="1"/>
            <a:endCxn id="112" idx="5"/>
          </p:cNvCxnSpPr>
          <p:nvPr/>
        </p:nvCxnSpPr>
        <p:spPr>
          <a:xfrm flipH="1" flipV="1">
            <a:off x="6665260" y="4016605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A81D6F8-1395-4494-8D86-F63A18F7FF75}"/>
              </a:ext>
            </a:extLst>
          </p:cNvPr>
          <p:cNvCxnSpPr>
            <a:cxnSpLocks/>
            <a:stCxn id="115" idx="5"/>
            <a:endCxn id="109" idx="1"/>
          </p:cNvCxnSpPr>
          <p:nvPr/>
        </p:nvCxnSpPr>
        <p:spPr>
          <a:xfrm>
            <a:off x="7738672" y="4470499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6C4D3C2-80C6-4AD3-BE88-BDA1430DBC27}"/>
              </a:ext>
            </a:extLst>
          </p:cNvPr>
          <p:cNvCxnSpPr>
            <a:cxnSpLocks/>
            <a:stCxn id="114" idx="1"/>
            <a:endCxn id="111" idx="5"/>
          </p:cNvCxnSpPr>
          <p:nvPr/>
        </p:nvCxnSpPr>
        <p:spPr>
          <a:xfrm flipH="1" flipV="1">
            <a:off x="5028622" y="4016605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0E41C13-E08F-49BA-B46C-1BB85C94ADDB}"/>
              </a:ext>
            </a:extLst>
          </p:cNvPr>
          <p:cNvCxnSpPr>
            <a:cxnSpLocks/>
            <a:stCxn id="108" idx="1"/>
            <a:endCxn id="114" idx="5"/>
          </p:cNvCxnSpPr>
          <p:nvPr/>
        </p:nvCxnSpPr>
        <p:spPr>
          <a:xfrm flipH="1" flipV="1">
            <a:off x="6102034" y="4470499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D488F4-78AE-4B14-AA49-C029F27A0475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>
            <a:off x="4502270" y="4381477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8C9D206-4D06-439A-9943-DAF4DE97D018}"/>
              </a:ext>
            </a:extLst>
          </p:cNvPr>
          <p:cNvCxnSpPr>
            <a:cxnSpLocks/>
            <a:stCxn id="115" idx="2"/>
            <a:endCxn id="114" idx="6"/>
          </p:cNvCxnSpPr>
          <p:nvPr/>
        </p:nvCxnSpPr>
        <p:spPr>
          <a:xfrm flipH="1">
            <a:off x="6138908" y="4381477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CEF311B2-41B1-4ACA-B52D-F5F7D1F25CCA}"/>
              </a:ext>
            </a:extLst>
          </p:cNvPr>
          <p:cNvSpPr/>
          <p:nvPr/>
        </p:nvSpPr>
        <p:spPr>
          <a:xfrm>
            <a:off x="5310639" y="343105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F8D6859-455D-4353-A732-E158C21305C2}"/>
              </a:ext>
            </a:extLst>
          </p:cNvPr>
          <p:cNvSpPr/>
          <p:nvPr/>
        </p:nvSpPr>
        <p:spPr>
          <a:xfrm>
            <a:off x="6947277" y="343105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9A5422A-C8EF-48B7-A678-CE3A5CFCA5DB}"/>
              </a:ext>
            </a:extLst>
          </p:cNvPr>
          <p:cNvSpPr/>
          <p:nvPr/>
        </p:nvSpPr>
        <p:spPr>
          <a:xfrm>
            <a:off x="8583915" y="3431057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BEB04F4-46A7-44AD-8AF1-BB43BA4B65CE}"/>
              </a:ext>
            </a:extLst>
          </p:cNvPr>
          <p:cNvSpPr/>
          <p:nvPr/>
        </p:nvSpPr>
        <p:spPr>
          <a:xfrm>
            <a:off x="3177067" y="253652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D0551E6-CE07-4EF6-90C9-B90C8829E0FB}"/>
              </a:ext>
            </a:extLst>
          </p:cNvPr>
          <p:cNvSpPr/>
          <p:nvPr/>
        </p:nvSpPr>
        <p:spPr>
          <a:xfrm>
            <a:off x="4813705" y="253652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F479C49-886C-4035-85C6-21520BC80BDB}"/>
              </a:ext>
            </a:extLst>
          </p:cNvPr>
          <p:cNvSpPr/>
          <p:nvPr/>
        </p:nvSpPr>
        <p:spPr>
          <a:xfrm>
            <a:off x="6450343" y="253652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718788C-E033-4DCA-AC42-293D02AD3BC8}"/>
              </a:ext>
            </a:extLst>
          </p:cNvPr>
          <p:cNvSpPr/>
          <p:nvPr/>
        </p:nvSpPr>
        <p:spPr>
          <a:xfrm>
            <a:off x="4250479" y="2990415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0CEFA2E-3CCC-4E26-8BAF-44FD72164D21}"/>
              </a:ext>
            </a:extLst>
          </p:cNvPr>
          <p:cNvSpPr/>
          <p:nvPr/>
        </p:nvSpPr>
        <p:spPr>
          <a:xfrm>
            <a:off x="5887117" y="2990415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1448198-8CD2-4FF6-88F0-E92130885A54}"/>
              </a:ext>
            </a:extLst>
          </p:cNvPr>
          <p:cNvSpPr/>
          <p:nvPr/>
        </p:nvSpPr>
        <p:spPr>
          <a:xfrm>
            <a:off x="7523755" y="2990415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905977E-32FD-4E0A-9CE0-D541B3F585AE}"/>
              </a:ext>
            </a:extLst>
          </p:cNvPr>
          <p:cNvCxnSpPr>
            <a:cxnSpLocks/>
            <a:stCxn id="131" idx="6"/>
            <a:endCxn id="132" idx="2"/>
          </p:cNvCxnSpPr>
          <p:nvPr/>
        </p:nvCxnSpPr>
        <p:spPr>
          <a:xfrm>
            <a:off x="3428858" y="2662417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B6B14F4-E4BD-4715-B145-C6E07E8BB3BC}"/>
              </a:ext>
            </a:extLst>
          </p:cNvPr>
          <p:cNvCxnSpPr>
            <a:cxnSpLocks/>
            <a:stCxn id="133" idx="2"/>
            <a:endCxn id="132" idx="6"/>
          </p:cNvCxnSpPr>
          <p:nvPr/>
        </p:nvCxnSpPr>
        <p:spPr>
          <a:xfrm flipH="1">
            <a:off x="5065496" y="2662417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D69F245-265C-4C31-9A58-8EA6A630CEEF}"/>
              </a:ext>
            </a:extLst>
          </p:cNvPr>
          <p:cNvCxnSpPr>
            <a:cxnSpLocks/>
            <a:stCxn id="128" idx="6"/>
            <a:endCxn id="129" idx="2"/>
          </p:cNvCxnSpPr>
          <p:nvPr/>
        </p:nvCxnSpPr>
        <p:spPr>
          <a:xfrm>
            <a:off x="5562430" y="3556953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A2F999E-C5BE-4703-884B-782619ED0601}"/>
              </a:ext>
            </a:extLst>
          </p:cNvPr>
          <p:cNvCxnSpPr>
            <a:cxnSpLocks/>
            <a:stCxn id="129" idx="6"/>
            <a:endCxn id="130" idx="2"/>
          </p:cNvCxnSpPr>
          <p:nvPr/>
        </p:nvCxnSpPr>
        <p:spPr>
          <a:xfrm>
            <a:off x="7199068" y="3556953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3E42B7F-C6BD-4281-BB65-A0B8FC510741}"/>
              </a:ext>
            </a:extLst>
          </p:cNvPr>
          <p:cNvCxnSpPr>
            <a:cxnSpLocks/>
            <a:stCxn id="131" idx="5"/>
            <a:endCxn id="134" idx="1"/>
          </p:cNvCxnSpPr>
          <p:nvPr/>
        </p:nvCxnSpPr>
        <p:spPr>
          <a:xfrm>
            <a:off x="3391984" y="2751439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4B63D95-8AE0-4A4F-9632-BA7110BD21BE}"/>
              </a:ext>
            </a:extLst>
          </p:cNvPr>
          <p:cNvCxnSpPr>
            <a:cxnSpLocks/>
            <a:stCxn id="134" idx="5"/>
            <a:endCxn id="128" idx="1"/>
          </p:cNvCxnSpPr>
          <p:nvPr/>
        </p:nvCxnSpPr>
        <p:spPr>
          <a:xfrm>
            <a:off x="4465396" y="3205333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5E41192-E21A-4CEE-B5E3-A60639423799}"/>
              </a:ext>
            </a:extLst>
          </p:cNvPr>
          <p:cNvCxnSpPr>
            <a:cxnSpLocks/>
            <a:stCxn id="136" idx="1"/>
            <a:endCxn id="133" idx="5"/>
          </p:cNvCxnSpPr>
          <p:nvPr/>
        </p:nvCxnSpPr>
        <p:spPr>
          <a:xfrm flipH="1" flipV="1">
            <a:off x="6665260" y="2751439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91F5DC-F0C0-43E2-849A-3A569300BF5D}"/>
              </a:ext>
            </a:extLst>
          </p:cNvPr>
          <p:cNvCxnSpPr>
            <a:cxnSpLocks/>
            <a:stCxn id="136" idx="5"/>
            <a:endCxn id="130" idx="1"/>
          </p:cNvCxnSpPr>
          <p:nvPr/>
        </p:nvCxnSpPr>
        <p:spPr>
          <a:xfrm>
            <a:off x="7738672" y="3205333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31F013C-DAE2-4B89-BED2-4D093F167932}"/>
              </a:ext>
            </a:extLst>
          </p:cNvPr>
          <p:cNvCxnSpPr>
            <a:cxnSpLocks/>
            <a:stCxn id="135" idx="1"/>
            <a:endCxn id="132" idx="5"/>
          </p:cNvCxnSpPr>
          <p:nvPr/>
        </p:nvCxnSpPr>
        <p:spPr>
          <a:xfrm flipH="1" flipV="1">
            <a:off x="5028622" y="2751439"/>
            <a:ext cx="895369" cy="27585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4486D3B-3AEB-4E15-A334-C49D0ED3856B}"/>
              </a:ext>
            </a:extLst>
          </p:cNvPr>
          <p:cNvCxnSpPr>
            <a:cxnSpLocks/>
            <a:stCxn id="129" idx="1"/>
            <a:endCxn id="135" idx="5"/>
          </p:cNvCxnSpPr>
          <p:nvPr/>
        </p:nvCxnSpPr>
        <p:spPr>
          <a:xfrm flipH="1" flipV="1">
            <a:off x="6102034" y="3205333"/>
            <a:ext cx="882117" cy="26259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825A35E-509A-440C-AC56-518D6EF2EB5A}"/>
              </a:ext>
            </a:extLst>
          </p:cNvPr>
          <p:cNvCxnSpPr>
            <a:cxnSpLocks/>
            <a:stCxn id="134" idx="6"/>
            <a:endCxn id="135" idx="2"/>
          </p:cNvCxnSpPr>
          <p:nvPr/>
        </p:nvCxnSpPr>
        <p:spPr>
          <a:xfrm>
            <a:off x="4502270" y="3116311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1D358CC-B7F9-4824-8F78-CD89DE487D03}"/>
              </a:ext>
            </a:extLst>
          </p:cNvPr>
          <p:cNvCxnSpPr>
            <a:cxnSpLocks/>
            <a:stCxn id="136" idx="2"/>
            <a:endCxn id="135" idx="6"/>
          </p:cNvCxnSpPr>
          <p:nvPr/>
        </p:nvCxnSpPr>
        <p:spPr>
          <a:xfrm flipH="1">
            <a:off x="6138908" y="3116311"/>
            <a:ext cx="1384847" cy="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D2D036F-72FE-4F38-804F-CF2E061B988F}"/>
              </a:ext>
            </a:extLst>
          </p:cNvPr>
          <p:cNvCxnSpPr>
            <a:cxnSpLocks/>
            <a:stCxn id="131" idx="4"/>
            <a:endCxn id="110" idx="0"/>
          </p:cNvCxnSpPr>
          <p:nvPr/>
        </p:nvCxnSpPr>
        <p:spPr>
          <a:xfrm>
            <a:off x="3302963" y="2788313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3A8AD21-14AF-41E6-8D92-9BE937EA6FB0}"/>
              </a:ext>
            </a:extLst>
          </p:cNvPr>
          <p:cNvCxnSpPr>
            <a:cxnSpLocks/>
            <a:stCxn id="110" idx="4"/>
            <a:endCxn id="89" idx="0"/>
          </p:cNvCxnSpPr>
          <p:nvPr/>
        </p:nvCxnSpPr>
        <p:spPr>
          <a:xfrm>
            <a:off x="3302963" y="4053479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BAE29A0-A65E-48FF-9E51-2A719C06197C}"/>
              </a:ext>
            </a:extLst>
          </p:cNvPr>
          <p:cNvCxnSpPr>
            <a:cxnSpLocks/>
            <a:stCxn id="113" idx="4"/>
            <a:endCxn id="92" idx="0"/>
          </p:cNvCxnSpPr>
          <p:nvPr/>
        </p:nvCxnSpPr>
        <p:spPr>
          <a:xfrm>
            <a:off x="4376375" y="4507373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99DD34E-25F1-4CA3-99BB-FA7340CEF0B6}"/>
              </a:ext>
            </a:extLst>
          </p:cNvPr>
          <p:cNvCxnSpPr>
            <a:cxnSpLocks/>
            <a:stCxn id="111" idx="4"/>
            <a:endCxn id="90" idx="0"/>
          </p:cNvCxnSpPr>
          <p:nvPr/>
        </p:nvCxnSpPr>
        <p:spPr>
          <a:xfrm>
            <a:off x="4939601" y="4053479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2819B92-9199-4948-B8C2-8DB56CB4078C}"/>
              </a:ext>
            </a:extLst>
          </p:cNvPr>
          <p:cNvCxnSpPr>
            <a:cxnSpLocks/>
            <a:stCxn id="107" idx="4"/>
            <a:endCxn id="86" idx="0"/>
          </p:cNvCxnSpPr>
          <p:nvPr/>
        </p:nvCxnSpPr>
        <p:spPr>
          <a:xfrm>
            <a:off x="5436535" y="4948015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99C2971-2968-40C7-B095-64124E476405}"/>
              </a:ext>
            </a:extLst>
          </p:cNvPr>
          <p:cNvCxnSpPr>
            <a:cxnSpLocks/>
            <a:stCxn id="114" idx="4"/>
            <a:endCxn id="93" idx="0"/>
          </p:cNvCxnSpPr>
          <p:nvPr/>
        </p:nvCxnSpPr>
        <p:spPr>
          <a:xfrm>
            <a:off x="6013013" y="4507373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CC96415-32C4-4517-99D7-9DC99A3A993F}"/>
              </a:ext>
            </a:extLst>
          </p:cNvPr>
          <p:cNvCxnSpPr>
            <a:cxnSpLocks/>
            <a:stCxn id="112" idx="4"/>
            <a:endCxn id="91" idx="0"/>
          </p:cNvCxnSpPr>
          <p:nvPr/>
        </p:nvCxnSpPr>
        <p:spPr>
          <a:xfrm>
            <a:off x="6576239" y="4053479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C7099A-2010-4A62-9255-02AD700B542A}"/>
              </a:ext>
            </a:extLst>
          </p:cNvPr>
          <p:cNvCxnSpPr>
            <a:cxnSpLocks/>
            <a:stCxn id="108" idx="4"/>
            <a:endCxn id="87" idx="0"/>
          </p:cNvCxnSpPr>
          <p:nvPr/>
        </p:nvCxnSpPr>
        <p:spPr>
          <a:xfrm>
            <a:off x="7073173" y="4948015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48B52FF-57E0-4930-AB11-9682E46537F9}"/>
              </a:ext>
            </a:extLst>
          </p:cNvPr>
          <p:cNvCxnSpPr>
            <a:cxnSpLocks/>
            <a:stCxn id="115" idx="4"/>
            <a:endCxn id="94" idx="0"/>
          </p:cNvCxnSpPr>
          <p:nvPr/>
        </p:nvCxnSpPr>
        <p:spPr>
          <a:xfrm>
            <a:off x="7649651" y="4507373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6936B20-4D5D-44BF-8FB5-7BD7B3F540C1}"/>
              </a:ext>
            </a:extLst>
          </p:cNvPr>
          <p:cNvCxnSpPr>
            <a:cxnSpLocks/>
            <a:stCxn id="109" idx="4"/>
            <a:endCxn id="88" idx="0"/>
          </p:cNvCxnSpPr>
          <p:nvPr/>
        </p:nvCxnSpPr>
        <p:spPr>
          <a:xfrm>
            <a:off x="8709811" y="4948015"/>
            <a:ext cx="0" cy="1048593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F084146-60D6-42F1-8C52-247F5DB49AD3}"/>
              </a:ext>
            </a:extLst>
          </p:cNvPr>
          <p:cNvCxnSpPr>
            <a:cxnSpLocks/>
            <a:stCxn id="130" idx="4"/>
            <a:endCxn id="109" idx="0"/>
          </p:cNvCxnSpPr>
          <p:nvPr/>
        </p:nvCxnSpPr>
        <p:spPr>
          <a:xfrm>
            <a:off x="8709811" y="3682849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6143876-6371-4CDC-B458-8897B2DE4F21}"/>
              </a:ext>
            </a:extLst>
          </p:cNvPr>
          <p:cNvCxnSpPr>
            <a:cxnSpLocks/>
            <a:stCxn id="134" idx="4"/>
            <a:endCxn id="113" idx="0"/>
          </p:cNvCxnSpPr>
          <p:nvPr/>
        </p:nvCxnSpPr>
        <p:spPr>
          <a:xfrm>
            <a:off x="4376375" y="3242207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A2FE72D-3730-4488-928A-9591BC6FC754}"/>
              </a:ext>
            </a:extLst>
          </p:cNvPr>
          <p:cNvCxnSpPr>
            <a:cxnSpLocks/>
            <a:stCxn id="132" idx="4"/>
            <a:endCxn id="111" idx="0"/>
          </p:cNvCxnSpPr>
          <p:nvPr/>
        </p:nvCxnSpPr>
        <p:spPr>
          <a:xfrm>
            <a:off x="4939601" y="2788313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4C6BE5-48AD-48D4-ACBF-8C81F34D4A5A}"/>
              </a:ext>
            </a:extLst>
          </p:cNvPr>
          <p:cNvCxnSpPr>
            <a:cxnSpLocks/>
            <a:stCxn id="128" idx="4"/>
            <a:endCxn id="107" idx="0"/>
          </p:cNvCxnSpPr>
          <p:nvPr/>
        </p:nvCxnSpPr>
        <p:spPr>
          <a:xfrm>
            <a:off x="5436535" y="3682849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2284A69-7563-4FBA-82CA-FB1541A87271}"/>
              </a:ext>
            </a:extLst>
          </p:cNvPr>
          <p:cNvCxnSpPr>
            <a:cxnSpLocks/>
            <a:stCxn id="135" idx="4"/>
            <a:endCxn id="114" idx="0"/>
          </p:cNvCxnSpPr>
          <p:nvPr/>
        </p:nvCxnSpPr>
        <p:spPr>
          <a:xfrm>
            <a:off x="6013013" y="3242207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5BDB84E-A4A6-4616-A35B-717838619497}"/>
              </a:ext>
            </a:extLst>
          </p:cNvPr>
          <p:cNvCxnSpPr>
            <a:cxnSpLocks/>
            <a:stCxn id="133" idx="4"/>
            <a:endCxn id="112" idx="0"/>
          </p:cNvCxnSpPr>
          <p:nvPr/>
        </p:nvCxnSpPr>
        <p:spPr>
          <a:xfrm>
            <a:off x="6576239" y="2788313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46757ED-7357-4C3D-A9F1-805F03E8C23A}"/>
              </a:ext>
            </a:extLst>
          </p:cNvPr>
          <p:cNvCxnSpPr>
            <a:cxnSpLocks/>
            <a:stCxn id="129" idx="4"/>
            <a:endCxn id="108" idx="0"/>
          </p:cNvCxnSpPr>
          <p:nvPr/>
        </p:nvCxnSpPr>
        <p:spPr>
          <a:xfrm>
            <a:off x="7073173" y="3682849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1AB5052-C30F-4433-9AA7-F24A8E8A7A7E}"/>
              </a:ext>
            </a:extLst>
          </p:cNvPr>
          <p:cNvCxnSpPr>
            <a:cxnSpLocks/>
            <a:stCxn id="136" idx="4"/>
            <a:endCxn id="115" idx="0"/>
          </p:cNvCxnSpPr>
          <p:nvPr/>
        </p:nvCxnSpPr>
        <p:spPr>
          <a:xfrm>
            <a:off x="7649651" y="3242207"/>
            <a:ext cx="0" cy="1013374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9175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07A85927-C81C-4CED-8A8B-85C3E00AAE22}"/>
              </a:ext>
            </a:extLst>
          </p:cNvPr>
          <p:cNvSpPr/>
          <p:nvPr/>
        </p:nvSpPr>
        <p:spPr>
          <a:xfrm>
            <a:off x="2213016" y="71509"/>
            <a:ext cx="7806747" cy="66512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EE8091-E2EA-4C83-B830-93CF5454AE0F}"/>
              </a:ext>
            </a:extLst>
          </p:cNvPr>
          <p:cNvSpPr/>
          <p:nvPr/>
        </p:nvSpPr>
        <p:spPr>
          <a:xfrm>
            <a:off x="4333467" y="478402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965B34-3364-4A2A-86EF-72D7E1AA01DB}"/>
              </a:ext>
            </a:extLst>
          </p:cNvPr>
          <p:cNvSpPr/>
          <p:nvPr/>
        </p:nvSpPr>
        <p:spPr>
          <a:xfrm>
            <a:off x="5970105" y="478402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428C6B-35C7-411A-8575-0085DC3612D5}"/>
              </a:ext>
            </a:extLst>
          </p:cNvPr>
          <p:cNvSpPr/>
          <p:nvPr/>
        </p:nvSpPr>
        <p:spPr>
          <a:xfrm>
            <a:off x="7606743" y="478402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3A25CF-8B82-47BE-81EB-56EB14882D01}"/>
              </a:ext>
            </a:extLst>
          </p:cNvPr>
          <p:cNvSpPr/>
          <p:nvPr/>
        </p:nvSpPr>
        <p:spPr>
          <a:xfrm>
            <a:off x="5970105" y="554271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069A2A-D376-4906-9227-06B08EF9ECE8}"/>
              </a:ext>
            </a:extLst>
          </p:cNvPr>
          <p:cNvSpPr/>
          <p:nvPr/>
        </p:nvSpPr>
        <p:spPr>
          <a:xfrm>
            <a:off x="5970105" y="630140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108C73-E20B-42B5-AFAD-6B5796389ABE}"/>
              </a:ext>
            </a:extLst>
          </p:cNvPr>
          <p:cNvSpPr/>
          <p:nvPr/>
        </p:nvSpPr>
        <p:spPr>
          <a:xfrm>
            <a:off x="4333467" y="183543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47BE13-7100-4508-ADC7-EEC1D443910B}"/>
              </a:ext>
            </a:extLst>
          </p:cNvPr>
          <p:cNvSpPr/>
          <p:nvPr/>
        </p:nvSpPr>
        <p:spPr>
          <a:xfrm>
            <a:off x="5970105" y="183543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DB790E-A3E1-415A-98CF-62989CD6A2EA}"/>
              </a:ext>
            </a:extLst>
          </p:cNvPr>
          <p:cNvSpPr/>
          <p:nvPr/>
        </p:nvSpPr>
        <p:spPr>
          <a:xfrm>
            <a:off x="7606743" y="183543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047B10-E69B-4B0E-AA31-1E2BF8634402}"/>
              </a:ext>
            </a:extLst>
          </p:cNvPr>
          <p:cNvSpPr/>
          <p:nvPr/>
        </p:nvSpPr>
        <p:spPr>
          <a:xfrm>
            <a:off x="4333467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5FE8C2-84F5-43D8-8BBE-66E83C2C5A6B}"/>
              </a:ext>
            </a:extLst>
          </p:cNvPr>
          <p:cNvSpPr/>
          <p:nvPr/>
        </p:nvSpPr>
        <p:spPr>
          <a:xfrm>
            <a:off x="5970105" y="2607370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AA8AB-3DB4-4BFB-8E26-AFA8AA3406BF}"/>
              </a:ext>
            </a:extLst>
          </p:cNvPr>
          <p:cNvSpPr/>
          <p:nvPr/>
        </p:nvSpPr>
        <p:spPr>
          <a:xfrm>
            <a:off x="7606743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96A8C78-61CE-4121-A96F-CD7D8B1D8347}"/>
              </a:ext>
            </a:extLst>
          </p:cNvPr>
          <p:cNvSpPr/>
          <p:nvPr/>
        </p:nvSpPr>
        <p:spPr>
          <a:xfrm>
            <a:off x="5970105" y="30479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2B3A10-4429-4FAB-BE91-A66E635F51F9}"/>
              </a:ext>
            </a:extLst>
          </p:cNvPr>
          <p:cNvSpPr/>
          <p:nvPr/>
        </p:nvSpPr>
        <p:spPr>
          <a:xfrm>
            <a:off x="5970105" y="106348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677BA37-0611-43DD-94C9-69CA531ECA83}"/>
              </a:ext>
            </a:extLst>
          </p:cNvPr>
          <p:cNvSpPr/>
          <p:nvPr/>
        </p:nvSpPr>
        <p:spPr>
          <a:xfrm>
            <a:off x="3412437" y="554271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9A2D92-F221-4939-94EF-9AA13B2E4ECE}"/>
              </a:ext>
            </a:extLst>
          </p:cNvPr>
          <p:cNvSpPr/>
          <p:nvPr/>
        </p:nvSpPr>
        <p:spPr>
          <a:xfrm>
            <a:off x="2491407" y="630140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C074ACE-6AB6-40BF-957E-5131EBE1D489}"/>
              </a:ext>
            </a:extLst>
          </p:cNvPr>
          <p:cNvSpPr/>
          <p:nvPr/>
        </p:nvSpPr>
        <p:spPr>
          <a:xfrm>
            <a:off x="2491407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3539D64-10EB-4048-949C-A41F91300398}"/>
              </a:ext>
            </a:extLst>
          </p:cNvPr>
          <p:cNvSpPr/>
          <p:nvPr/>
        </p:nvSpPr>
        <p:spPr>
          <a:xfrm>
            <a:off x="3412437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AB99EF3-594B-4EF8-ADC0-634CED367181}"/>
              </a:ext>
            </a:extLst>
          </p:cNvPr>
          <p:cNvSpPr/>
          <p:nvPr/>
        </p:nvSpPr>
        <p:spPr>
          <a:xfrm>
            <a:off x="2491407" y="30479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C64A47B-1F12-4138-819E-424A95B9D4DD}"/>
              </a:ext>
            </a:extLst>
          </p:cNvPr>
          <p:cNvSpPr/>
          <p:nvPr/>
        </p:nvSpPr>
        <p:spPr>
          <a:xfrm>
            <a:off x="3412437" y="106348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45023B7-5D93-402D-B4CB-1D9D46111C4F}"/>
              </a:ext>
            </a:extLst>
          </p:cNvPr>
          <p:cNvSpPr/>
          <p:nvPr/>
        </p:nvSpPr>
        <p:spPr>
          <a:xfrm>
            <a:off x="8527772" y="554271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A819B11-E170-416C-9FEE-D226307E61EE}"/>
              </a:ext>
            </a:extLst>
          </p:cNvPr>
          <p:cNvSpPr/>
          <p:nvPr/>
        </p:nvSpPr>
        <p:spPr>
          <a:xfrm>
            <a:off x="9448802" y="630140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DE15538-A878-45E1-86E6-0AD2882B4125}"/>
              </a:ext>
            </a:extLst>
          </p:cNvPr>
          <p:cNvSpPr/>
          <p:nvPr/>
        </p:nvSpPr>
        <p:spPr>
          <a:xfrm>
            <a:off x="8527772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E8CEFF3-12E4-48D4-9FFB-C6C9E7C0A653}"/>
              </a:ext>
            </a:extLst>
          </p:cNvPr>
          <p:cNvSpPr/>
          <p:nvPr/>
        </p:nvSpPr>
        <p:spPr>
          <a:xfrm>
            <a:off x="9448802" y="3309731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0012916-BD96-4725-B069-9BB4CBBD833A}"/>
              </a:ext>
            </a:extLst>
          </p:cNvPr>
          <p:cNvSpPr/>
          <p:nvPr/>
        </p:nvSpPr>
        <p:spPr>
          <a:xfrm>
            <a:off x="9448802" y="30479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4F361CE-27A5-46BB-A02F-433930F67380}"/>
              </a:ext>
            </a:extLst>
          </p:cNvPr>
          <p:cNvSpPr/>
          <p:nvPr/>
        </p:nvSpPr>
        <p:spPr>
          <a:xfrm>
            <a:off x="8527772" y="1063489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E716780-1D9B-4EF1-955D-53A46864648F}"/>
              </a:ext>
            </a:extLst>
          </p:cNvPr>
          <p:cNvSpPr/>
          <p:nvPr/>
        </p:nvSpPr>
        <p:spPr>
          <a:xfrm>
            <a:off x="5367131" y="386632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861641-0871-4B19-9F08-1DB23AC3BEA2}"/>
              </a:ext>
            </a:extLst>
          </p:cNvPr>
          <p:cNvSpPr/>
          <p:nvPr/>
        </p:nvSpPr>
        <p:spPr>
          <a:xfrm>
            <a:off x="6573080" y="3866323"/>
            <a:ext cx="251791" cy="251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D0ADD6-D7CF-40E3-A572-55C982252007}"/>
              </a:ext>
            </a:extLst>
          </p:cNvPr>
          <p:cNvCxnSpPr>
            <a:stCxn id="79" idx="6"/>
            <a:endCxn id="58" idx="2"/>
          </p:cNvCxnSpPr>
          <p:nvPr/>
        </p:nvCxnSpPr>
        <p:spPr>
          <a:xfrm>
            <a:off x="2743198" y="430695"/>
            <a:ext cx="3226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21257D8-4BD2-47F5-88B5-AA619DB86682}"/>
              </a:ext>
            </a:extLst>
          </p:cNvPr>
          <p:cNvCxnSpPr>
            <a:stCxn id="58" idx="6"/>
            <a:endCxn id="100" idx="2"/>
          </p:cNvCxnSpPr>
          <p:nvPr/>
        </p:nvCxnSpPr>
        <p:spPr>
          <a:xfrm>
            <a:off x="6221896" y="430695"/>
            <a:ext cx="3226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115FC33-1034-47C0-B0E7-9CFD51E0CBA9}"/>
              </a:ext>
            </a:extLst>
          </p:cNvPr>
          <p:cNvCxnSpPr>
            <a:stCxn id="70" idx="6"/>
            <a:endCxn id="10" idx="2"/>
          </p:cNvCxnSpPr>
          <p:nvPr/>
        </p:nvCxnSpPr>
        <p:spPr>
          <a:xfrm>
            <a:off x="2743198" y="6427305"/>
            <a:ext cx="3226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1B408D0-46E9-49EA-8C0F-FF4C748DAFB6}"/>
              </a:ext>
            </a:extLst>
          </p:cNvPr>
          <p:cNvCxnSpPr>
            <a:stCxn id="10" idx="6"/>
            <a:endCxn id="91" idx="2"/>
          </p:cNvCxnSpPr>
          <p:nvPr/>
        </p:nvCxnSpPr>
        <p:spPr>
          <a:xfrm>
            <a:off x="6221896" y="6427305"/>
            <a:ext cx="3226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54939AD-186B-48BF-A37E-D1B783E7F7BB}"/>
              </a:ext>
            </a:extLst>
          </p:cNvPr>
          <p:cNvCxnSpPr>
            <a:stCxn id="79" idx="4"/>
            <a:endCxn id="76" idx="0"/>
          </p:cNvCxnSpPr>
          <p:nvPr/>
        </p:nvCxnSpPr>
        <p:spPr>
          <a:xfrm>
            <a:off x="2617303" y="556591"/>
            <a:ext cx="0" cy="275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D2FD134-E480-4812-9E3E-1071FF343F4E}"/>
              </a:ext>
            </a:extLst>
          </p:cNvPr>
          <p:cNvCxnSpPr>
            <a:stCxn id="76" idx="4"/>
            <a:endCxn id="70" idx="0"/>
          </p:cNvCxnSpPr>
          <p:nvPr/>
        </p:nvCxnSpPr>
        <p:spPr>
          <a:xfrm>
            <a:off x="2617303" y="3561523"/>
            <a:ext cx="0" cy="2739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E8E832F-DB6B-47BE-91E0-2E58D588855A}"/>
              </a:ext>
            </a:extLst>
          </p:cNvPr>
          <p:cNvCxnSpPr>
            <a:stCxn id="100" idx="4"/>
            <a:endCxn id="97" idx="0"/>
          </p:cNvCxnSpPr>
          <p:nvPr/>
        </p:nvCxnSpPr>
        <p:spPr>
          <a:xfrm>
            <a:off x="9574698" y="556591"/>
            <a:ext cx="0" cy="275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C82C01E-3B22-4BD8-AC78-4B29B9F25FA3}"/>
              </a:ext>
            </a:extLst>
          </p:cNvPr>
          <p:cNvCxnSpPr>
            <a:stCxn id="97" idx="4"/>
            <a:endCxn id="91" idx="0"/>
          </p:cNvCxnSpPr>
          <p:nvPr/>
        </p:nvCxnSpPr>
        <p:spPr>
          <a:xfrm>
            <a:off x="9574698" y="3561523"/>
            <a:ext cx="0" cy="2739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7FDBD1-1F4D-44E4-81CA-D7280FEAC132}"/>
              </a:ext>
            </a:extLst>
          </p:cNvPr>
          <p:cNvCxnSpPr>
            <a:stCxn id="83" idx="6"/>
            <a:endCxn id="61" idx="2"/>
          </p:cNvCxnSpPr>
          <p:nvPr/>
        </p:nvCxnSpPr>
        <p:spPr>
          <a:xfrm>
            <a:off x="3664228" y="1189385"/>
            <a:ext cx="2305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88F57A0-4EEB-4E12-8BF4-C1767267EF10}"/>
              </a:ext>
            </a:extLst>
          </p:cNvPr>
          <p:cNvCxnSpPr>
            <a:cxnSpLocks/>
            <a:stCxn id="61" idx="6"/>
            <a:endCxn id="102" idx="2"/>
          </p:cNvCxnSpPr>
          <p:nvPr/>
        </p:nvCxnSpPr>
        <p:spPr>
          <a:xfrm>
            <a:off x="6221896" y="1189385"/>
            <a:ext cx="2305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4AA6A49-69A8-4E2B-9FB2-953801308CB0}"/>
              </a:ext>
            </a:extLst>
          </p:cNvPr>
          <p:cNvCxnSpPr>
            <a:cxnSpLocks/>
            <a:stCxn id="68" idx="6"/>
            <a:endCxn id="7" idx="2"/>
          </p:cNvCxnSpPr>
          <p:nvPr/>
        </p:nvCxnSpPr>
        <p:spPr>
          <a:xfrm>
            <a:off x="3664228" y="5668615"/>
            <a:ext cx="2305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5887EF5-6EF3-457C-8D58-D9A0E41655EB}"/>
              </a:ext>
            </a:extLst>
          </p:cNvPr>
          <p:cNvCxnSpPr>
            <a:cxnSpLocks/>
            <a:stCxn id="7" idx="6"/>
            <a:endCxn id="87" idx="2"/>
          </p:cNvCxnSpPr>
          <p:nvPr/>
        </p:nvCxnSpPr>
        <p:spPr>
          <a:xfrm>
            <a:off x="6221896" y="5668615"/>
            <a:ext cx="2305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FC31F0B-0091-410E-86E7-9F3DD774780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4585258" y="1961329"/>
            <a:ext cx="1384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D3E463-D752-4D39-8537-696A70D3C414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6221896" y="1961329"/>
            <a:ext cx="1384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595CCE4-18D9-4960-8DD3-C7B5617F0F99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4585258" y="4909925"/>
            <a:ext cx="1384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9DFDB6-F391-479F-9CEB-1CCE4BF762F0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6221896" y="4909925"/>
            <a:ext cx="1384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209E691-B2D7-4C3D-B276-E10F355BC1C9}"/>
              </a:ext>
            </a:extLst>
          </p:cNvPr>
          <p:cNvCxnSpPr>
            <a:cxnSpLocks/>
            <a:stCxn id="83" idx="4"/>
            <a:endCxn id="77" idx="0"/>
          </p:cNvCxnSpPr>
          <p:nvPr/>
        </p:nvCxnSpPr>
        <p:spPr>
          <a:xfrm>
            <a:off x="3538333" y="1315281"/>
            <a:ext cx="0" cy="199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89EC8-8F02-4C2F-B7DE-4042280D9620}"/>
              </a:ext>
            </a:extLst>
          </p:cNvPr>
          <p:cNvCxnSpPr>
            <a:cxnSpLocks/>
            <a:stCxn id="77" idx="4"/>
            <a:endCxn id="68" idx="0"/>
          </p:cNvCxnSpPr>
          <p:nvPr/>
        </p:nvCxnSpPr>
        <p:spPr>
          <a:xfrm>
            <a:off x="3538333" y="3561523"/>
            <a:ext cx="0" cy="198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38A7834-CBB2-4FB2-9250-8CF767C4E5FB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4459363" y="2087225"/>
            <a:ext cx="0" cy="122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31B4BDD-B7E2-46D8-87A9-6579287B4060}"/>
              </a:ext>
            </a:extLst>
          </p:cNvPr>
          <p:cNvCxnSpPr>
            <a:cxnSpLocks/>
            <a:stCxn id="15" idx="4"/>
            <a:endCxn id="2" idx="0"/>
          </p:cNvCxnSpPr>
          <p:nvPr/>
        </p:nvCxnSpPr>
        <p:spPr>
          <a:xfrm>
            <a:off x="4459363" y="3561523"/>
            <a:ext cx="0" cy="122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FB85CE6-487C-460D-B214-3A00E0717CF1}"/>
              </a:ext>
            </a:extLst>
          </p:cNvPr>
          <p:cNvCxnSpPr>
            <a:cxnSpLocks/>
            <a:stCxn id="102" idx="4"/>
            <a:endCxn id="96" idx="0"/>
          </p:cNvCxnSpPr>
          <p:nvPr/>
        </p:nvCxnSpPr>
        <p:spPr>
          <a:xfrm>
            <a:off x="8653668" y="1315281"/>
            <a:ext cx="0" cy="199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9857B1B-FDF1-45B4-BEB4-515456D93DF0}"/>
              </a:ext>
            </a:extLst>
          </p:cNvPr>
          <p:cNvCxnSpPr>
            <a:cxnSpLocks/>
            <a:stCxn id="96" idx="4"/>
            <a:endCxn id="87" idx="0"/>
          </p:cNvCxnSpPr>
          <p:nvPr/>
        </p:nvCxnSpPr>
        <p:spPr>
          <a:xfrm>
            <a:off x="8653668" y="3561523"/>
            <a:ext cx="0" cy="198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CE7E9AB-0911-4B74-8CB9-BE0FCE754C78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7732639" y="2087225"/>
            <a:ext cx="0" cy="122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B2949B8-0A3A-4A7B-B6C6-CE1926909961}"/>
              </a:ext>
            </a:extLst>
          </p:cNvPr>
          <p:cNvCxnSpPr>
            <a:cxnSpLocks/>
            <a:stCxn id="17" idx="4"/>
            <a:endCxn id="5" idx="0"/>
          </p:cNvCxnSpPr>
          <p:nvPr/>
        </p:nvCxnSpPr>
        <p:spPr>
          <a:xfrm>
            <a:off x="7732639" y="3561523"/>
            <a:ext cx="0" cy="122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FF99DFB-5AF4-40FE-BE48-E98DA707E592}"/>
              </a:ext>
            </a:extLst>
          </p:cNvPr>
          <p:cNvCxnSpPr>
            <a:cxnSpLocks/>
            <a:stCxn id="96" idx="2"/>
            <a:endCxn id="17" idx="6"/>
          </p:cNvCxnSpPr>
          <p:nvPr/>
        </p:nvCxnSpPr>
        <p:spPr>
          <a:xfrm flipH="1">
            <a:off x="7858534" y="3435627"/>
            <a:ext cx="66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933FB4C-3644-41EE-9237-6C8D01017ECC}"/>
              </a:ext>
            </a:extLst>
          </p:cNvPr>
          <p:cNvCxnSpPr>
            <a:cxnSpLocks/>
            <a:stCxn id="97" idx="2"/>
            <a:endCxn id="96" idx="6"/>
          </p:cNvCxnSpPr>
          <p:nvPr/>
        </p:nvCxnSpPr>
        <p:spPr>
          <a:xfrm flipH="1">
            <a:off x="8779563" y="3435627"/>
            <a:ext cx="669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90F5181-4F64-4A7F-8BB0-D1850A22B053}"/>
              </a:ext>
            </a:extLst>
          </p:cNvPr>
          <p:cNvCxnSpPr>
            <a:cxnSpLocks/>
            <a:stCxn id="15" idx="2"/>
            <a:endCxn id="77" idx="6"/>
          </p:cNvCxnSpPr>
          <p:nvPr/>
        </p:nvCxnSpPr>
        <p:spPr>
          <a:xfrm flipH="1">
            <a:off x="3664228" y="3435627"/>
            <a:ext cx="669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EE7F566F-02B0-45E4-8476-585BA319445E}"/>
              </a:ext>
            </a:extLst>
          </p:cNvPr>
          <p:cNvCxnSpPr>
            <a:cxnSpLocks/>
            <a:stCxn id="77" idx="2"/>
            <a:endCxn id="76" idx="6"/>
          </p:cNvCxnSpPr>
          <p:nvPr/>
        </p:nvCxnSpPr>
        <p:spPr>
          <a:xfrm flipH="1">
            <a:off x="2743198" y="3435627"/>
            <a:ext cx="669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F4839F0-DDF6-4EDB-B288-D5B0B30E945C}"/>
              </a:ext>
            </a:extLst>
          </p:cNvPr>
          <p:cNvCxnSpPr>
            <a:cxnSpLocks/>
            <a:stCxn id="61" idx="0"/>
            <a:endCxn id="58" idx="4"/>
          </p:cNvCxnSpPr>
          <p:nvPr/>
        </p:nvCxnSpPr>
        <p:spPr>
          <a:xfrm flipV="1">
            <a:off x="6096001" y="556591"/>
            <a:ext cx="0" cy="50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477D844-05BE-4CE9-B3F6-C5872FE24C48}"/>
              </a:ext>
            </a:extLst>
          </p:cNvPr>
          <p:cNvCxnSpPr>
            <a:cxnSpLocks/>
            <a:stCxn id="13" idx="0"/>
            <a:endCxn id="61" idx="4"/>
          </p:cNvCxnSpPr>
          <p:nvPr/>
        </p:nvCxnSpPr>
        <p:spPr>
          <a:xfrm flipV="1">
            <a:off x="6096001" y="1315281"/>
            <a:ext cx="0" cy="520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4368F7C-C41D-4FF2-8489-4B38CF36D87E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6096001" y="5035821"/>
            <a:ext cx="0" cy="50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5F586CE-E673-4915-B8A1-8B696CF06CD2}"/>
              </a:ext>
            </a:extLst>
          </p:cNvPr>
          <p:cNvCxnSpPr>
            <a:cxnSpLocks/>
            <a:stCxn id="10" idx="0"/>
            <a:endCxn id="7" idx="4"/>
          </p:cNvCxnSpPr>
          <p:nvPr/>
        </p:nvCxnSpPr>
        <p:spPr>
          <a:xfrm flipV="1">
            <a:off x="6096001" y="5794511"/>
            <a:ext cx="0" cy="50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01ABFAEC-1654-4E03-84B2-A0744C024EF8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6096001" y="2087225"/>
            <a:ext cx="0" cy="520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94C99B7-2597-4B1E-BA71-CD28E732DB63}"/>
              </a:ext>
            </a:extLst>
          </p:cNvPr>
          <p:cNvCxnSpPr>
            <a:cxnSpLocks/>
            <a:stCxn id="4" idx="0"/>
            <a:endCxn id="16" idx="4"/>
          </p:cNvCxnSpPr>
          <p:nvPr/>
        </p:nvCxnSpPr>
        <p:spPr>
          <a:xfrm flipV="1">
            <a:off x="6096001" y="2859162"/>
            <a:ext cx="0" cy="1924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F09908D-A164-4D6B-9A3E-72EC4DBDFAB5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585258" y="2733266"/>
            <a:ext cx="1384847" cy="70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BE23738-FCDA-48E5-B5A8-1BC34676D2F2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 flipV="1">
            <a:off x="6221896" y="2733266"/>
            <a:ext cx="1384847" cy="70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5A0A2226-A4EA-476D-888A-0A67966FE2B0}"/>
              </a:ext>
            </a:extLst>
          </p:cNvPr>
          <p:cNvSpPr/>
          <p:nvPr/>
        </p:nvSpPr>
        <p:spPr>
          <a:xfrm>
            <a:off x="6219825" y="4114800"/>
            <a:ext cx="542960" cy="1562100"/>
          </a:xfrm>
          <a:custGeom>
            <a:avLst/>
            <a:gdLst>
              <a:gd name="connsiteX0" fmla="*/ 495300 w 542960"/>
              <a:gd name="connsiteY0" fmla="*/ 0 h 1562100"/>
              <a:gd name="connsiteX1" fmla="*/ 495300 w 542960"/>
              <a:gd name="connsiteY1" fmla="*/ 828675 h 1562100"/>
              <a:gd name="connsiteX2" fmla="*/ 0 w 54296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60" h="1562100">
                <a:moveTo>
                  <a:pt x="495300" y="0"/>
                </a:moveTo>
                <a:cubicBezTo>
                  <a:pt x="536575" y="284162"/>
                  <a:pt x="577850" y="568325"/>
                  <a:pt x="495300" y="828675"/>
                </a:cubicBezTo>
                <a:cubicBezTo>
                  <a:pt x="412750" y="1089025"/>
                  <a:pt x="206375" y="1325562"/>
                  <a:pt x="0" y="1562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353DB1E-74E5-42A8-B685-EA10F752CA88}"/>
              </a:ext>
            </a:extLst>
          </p:cNvPr>
          <p:cNvSpPr/>
          <p:nvPr/>
        </p:nvSpPr>
        <p:spPr>
          <a:xfrm flipH="1">
            <a:off x="5424690" y="4114800"/>
            <a:ext cx="543344" cy="2312505"/>
          </a:xfrm>
          <a:custGeom>
            <a:avLst/>
            <a:gdLst>
              <a:gd name="connsiteX0" fmla="*/ 495300 w 542960"/>
              <a:gd name="connsiteY0" fmla="*/ 0 h 1562100"/>
              <a:gd name="connsiteX1" fmla="*/ 495300 w 542960"/>
              <a:gd name="connsiteY1" fmla="*/ 828675 h 1562100"/>
              <a:gd name="connsiteX2" fmla="*/ 0 w 54296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60" h="1562100">
                <a:moveTo>
                  <a:pt x="495300" y="0"/>
                </a:moveTo>
                <a:cubicBezTo>
                  <a:pt x="536575" y="284162"/>
                  <a:pt x="577850" y="568325"/>
                  <a:pt x="495300" y="828675"/>
                </a:cubicBezTo>
                <a:cubicBezTo>
                  <a:pt x="412750" y="1089025"/>
                  <a:pt x="206375" y="1325562"/>
                  <a:pt x="0" y="1562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634814FD-1216-4CAE-AE6D-9C535E49F9F4}"/>
              </a:ext>
            </a:extLst>
          </p:cNvPr>
          <p:cNvSpPr/>
          <p:nvPr/>
        </p:nvSpPr>
        <p:spPr>
          <a:xfrm>
            <a:off x="6219824" y="1222506"/>
            <a:ext cx="479150" cy="2635533"/>
          </a:xfrm>
          <a:custGeom>
            <a:avLst/>
            <a:gdLst>
              <a:gd name="connsiteX0" fmla="*/ 0 w 494999"/>
              <a:gd name="connsiteY0" fmla="*/ 0 h 1905000"/>
              <a:gd name="connsiteX1" fmla="*/ 438150 w 494999"/>
              <a:gd name="connsiteY1" fmla="*/ 1066800 h 1905000"/>
              <a:gd name="connsiteX2" fmla="*/ 476250 w 494999"/>
              <a:gd name="connsiteY2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99" h="1905000">
                <a:moveTo>
                  <a:pt x="0" y="0"/>
                </a:moveTo>
                <a:cubicBezTo>
                  <a:pt x="179387" y="374650"/>
                  <a:pt x="358775" y="749300"/>
                  <a:pt x="438150" y="1066800"/>
                </a:cubicBezTo>
                <a:cubicBezTo>
                  <a:pt x="517525" y="1384300"/>
                  <a:pt x="496887" y="1644650"/>
                  <a:pt x="476250" y="1905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EE94A1C0-ED3B-47C1-92A5-A8072A5915C6}"/>
              </a:ext>
            </a:extLst>
          </p:cNvPr>
          <p:cNvSpPr/>
          <p:nvPr/>
        </p:nvSpPr>
        <p:spPr>
          <a:xfrm flipH="1">
            <a:off x="5458124" y="430695"/>
            <a:ext cx="509909" cy="3435626"/>
          </a:xfrm>
          <a:custGeom>
            <a:avLst/>
            <a:gdLst>
              <a:gd name="connsiteX0" fmla="*/ 0 w 494999"/>
              <a:gd name="connsiteY0" fmla="*/ 0 h 1905000"/>
              <a:gd name="connsiteX1" fmla="*/ 438150 w 494999"/>
              <a:gd name="connsiteY1" fmla="*/ 1066800 h 1905000"/>
              <a:gd name="connsiteX2" fmla="*/ 476250 w 494999"/>
              <a:gd name="connsiteY2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99" h="1905000">
                <a:moveTo>
                  <a:pt x="0" y="0"/>
                </a:moveTo>
                <a:cubicBezTo>
                  <a:pt x="179387" y="374650"/>
                  <a:pt x="358775" y="749300"/>
                  <a:pt x="438150" y="1066800"/>
                </a:cubicBezTo>
                <a:cubicBezTo>
                  <a:pt x="517525" y="1384300"/>
                  <a:pt x="496887" y="1644650"/>
                  <a:pt x="476250" y="1905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60C912D-9EF4-42DB-A090-3DFEF0F8F1EA}"/>
              </a:ext>
            </a:extLst>
          </p:cNvPr>
          <p:cNvSpPr/>
          <p:nvPr/>
        </p:nvSpPr>
        <p:spPr>
          <a:xfrm>
            <a:off x="6829425" y="3514725"/>
            <a:ext cx="1743075" cy="514861"/>
          </a:xfrm>
          <a:custGeom>
            <a:avLst/>
            <a:gdLst>
              <a:gd name="connsiteX0" fmla="*/ 0 w 1743075"/>
              <a:gd name="connsiteY0" fmla="*/ 476250 h 514861"/>
              <a:gd name="connsiteX1" fmla="*/ 1123950 w 1743075"/>
              <a:gd name="connsiteY1" fmla="*/ 466725 h 514861"/>
              <a:gd name="connsiteX2" fmla="*/ 1743075 w 1743075"/>
              <a:gd name="connsiteY2" fmla="*/ 0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075" h="514861">
                <a:moveTo>
                  <a:pt x="0" y="476250"/>
                </a:moveTo>
                <a:cubicBezTo>
                  <a:pt x="416719" y="511175"/>
                  <a:pt x="833438" y="546100"/>
                  <a:pt x="1123950" y="466725"/>
                </a:cubicBezTo>
                <a:cubicBezTo>
                  <a:pt x="1414462" y="387350"/>
                  <a:pt x="1578768" y="193675"/>
                  <a:pt x="17430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09F5DAC2-28B7-4C35-8323-37B12A7F9874}"/>
              </a:ext>
            </a:extLst>
          </p:cNvPr>
          <p:cNvSpPr/>
          <p:nvPr/>
        </p:nvSpPr>
        <p:spPr>
          <a:xfrm>
            <a:off x="5581650" y="2763779"/>
            <a:ext cx="3886200" cy="1131946"/>
          </a:xfrm>
          <a:custGeom>
            <a:avLst/>
            <a:gdLst>
              <a:gd name="connsiteX0" fmla="*/ 0 w 3886200"/>
              <a:gd name="connsiteY0" fmla="*/ 1131946 h 1131946"/>
              <a:gd name="connsiteX1" fmla="*/ 1009650 w 3886200"/>
              <a:gd name="connsiteY1" fmla="*/ 255646 h 1131946"/>
              <a:gd name="connsiteX2" fmla="*/ 2781300 w 3886200"/>
              <a:gd name="connsiteY2" fmla="*/ 17521 h 1131946"/>
              <a:gd name="connsiteX3" fmla="*/ 3886200 w 3886200"/>
              <a:gd name="connsiteY3" fmla="*/ 636646 h 113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1131946">
                <a:moveTo>
                  <a:pt x="0" y="1131946"/>
                </a:moveTo>
                <a:cubicBezTo>
                  <a:pt x="273050" y="786664"/>
                  <a:pt x="546100" y="441383"/>
                  <a:pt x="1009650" y="255646"/>
                </a:cubicBezTo>
                <a:cubicBezTo>
                  <a:pt x="1473200" y="69908"/>
                  <a:pt x="2301875" y="-45979"/>
                  <a:pt x="2781300" y="17521"/>
                </a:cubicBezTo>
                <a:cubicBezTo>
                  <a:pt x="3260725" y="81021"/>
                  <a:pt x="3573462" y="358833"/>
                  <a:pt x="3886200" y="6366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EC18658C-AA14-456B-9F25-0247CE29540B}"/>
              </a:ext>
            </a:extLst>
          </p:cNvPr>
          <p:cNvSpPr/>
          <p:nvPr/>
        </p:nvSpPr>
        <p:spPr>
          <a:xfrm>
            <a:off x="3581400" y="2899941"/>
            <a:ext cx="2990850" cy="1091034"/>
          </a:xfrm>
          <a:custGeom>
            <a:avLst/>
            <a:gdLst>
              <a:gd name="connsiteX0" fmla="*/ 2990850 w 2990850"/>
              <a:gd name="connsiteY0" fmla="*/ 1091034 h 1091034"/>
              <a:gd name="connsiteX1" fmla="*/ 1924050 w 2990850"/>
              <a:gd name="connsiteY1" fmla="*/ 138534 h 1091034"/>
              <a:gd name="connsiteX2" fmla="*/ 533400 w 2990850"/>
              <a:gd name="connsiteY2" fmla="*/ 33759 h 1091034"/>
              <a:gd name="connsiteX3" fmla="*/ 0 w 2990850"/>
              <a:gd name="connsiteY3" fmla="*/ 414759 h 10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850" h="1091034">
                <a:moveTo>
                  <a:pt x="2990850" y="1091034"/>
                </a:moveTo>
                <a:cubicBezTo>
                  <a:pt x="2662237" y="702890"/>
                  <a:pt x="2333625" y="314746"/>
                  <a:pt x="1924050" y="138534"/>
                </a:cubicBezTo>
                <a:cubicBezTo>
                  <a:pt x="1514475" y="-37678"/>
                  <a:pt x="854075" y="-12279"/>
                  <a:pt x="533400" y="33759"/>
                </a:cubicBezTo>
                <a:cubicBezTo>
                  <a:pt x="212725" y="79797"/>
                  <a:pt x="106362" y="247278"/>
                  <a:pt x="0" y="414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8F18B24B-1F30-4046-B880-E7B5DC0E3274}"/>
              </a:ext>
            </a:extLst>
          </p:cNvPr>
          <p:cNvSpPr/>
          <p:nvPr/>
        </p:nvSpPr>
        <p:spPr>
          <a:xfrm>
            <a:off x="2647950" y="3571875"/>
            <a:ext cx="2714625" cy="515081"/>
          </a:xfrm>
          <a:custGeom>
            <a:avLst/>
            <a:gdLst>
              <a:gd name="connsiteX0" fmla="*/ 2714625 w 2714625"/>
              <a:gd name="connsiteY0" fmla="*/ 419100 h 515081"/>
              <a:gd name="connsiteX1" fmla="*/ 971550 w 2714625"/>
              <a:gd name="connsiteY1" fmla="*/ 485775 h 515081"/>
              <a:gd name="connsiteX2" fmla="*/ 0 w 2714625"/>
              <a:gd name="connsiteY2" fmla="*/ 0 h 51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5" h="515081">
                <a:moveTo>
                  <a:pt x="2714625" y="419100"/>
                </a:moveTo>
                <a:cubicBezTo>
                  <a:pt x="2069306" y="487362"/>
                  <a:pt x="1423987" y="555625"/>
                  <a:pt x="971550" y="485775"/>
                </a:cubicBezTo>
                <a:cubicBezTo>
                  <a:pt x="519113" y="415925"/>
                  <a:pt x="259556" y="207962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46907F78-3DD3-464B-89DE-C41E9E2919AF}"/>
              </a:ext>
            </a:extLst>
          </p:cNvPr>
          <p:cNvCxnSpPr>
            <a:cxnSpLocks/>
            <a:stCxn id="106" idx="1"/>
            <a:endCxn id="16" idx="4"/>
          </p:cNvCxnSpPr>
          <p:nvPr/>
        </p:nvCxnSpPr>
        <p:spPr>
          <a:xfrm flipH="1" flipV="1">
            <a:off x="6096001" y="2859162"/>
            <a:ext cx="513953" cy="104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37BA8E4-4F14-438C-97D6-3661DB84126B}"/>
              </a:ext>
            </a:extLst>
          </p:cNvPr>
          <p:cNvCxnSpPr>
            <a:cxnSpLocks/>
            <a:stCxn id="106" idx="2"/>
            <a:endCxn id="105" idx="6"/>
          </p:cNvCxnSpPr>
          <p:nvPr/>
        </p:nvCxnSpPr>
        <p:spPr>
          <a:xfrm flipH="1">
            <a:off x="5618922" y="3992219"/>
            <a:ext cx="954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5EC6A20E-7717-4BA4-976B-9813A5C95264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851916" y="3006723"/>
                <a:ext cx="6122506" cy="9704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dirty="0"/>
                  <a:t>Pelabelan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- 2</a:t>
                </a:r>
              </a:p>
            </p:txBody>
          </p:sp>
        </mc:Choice>
        <mc:Fallback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5EC6A20E-7717-4BA4-976B-9813A5C9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51916" y="3006723"/>
                <a:ext cx="6122506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1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Pelabelan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- 3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Menurut </a:t>
                </a:r>
                <a:r>
                  <a:rPr lang="en-US" sz="2400" dirty="0" err="1"/>
                  <a:t>Teorema</a:t>
                </a:r>
                <a:r>
                  <a:rPr lang="en-US" sz="2400" dirty="0"/>
                  <a:t> 3,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≥28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Menurut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Konjektur</a:t>
                </a:r>
                <a:r>
                  <a:rPr lang="en-US" sz="2400" dirty="0"/>
                  <a:t> 1,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☐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Namun</a:t>
                </a:r>
                <a:r>
                  <a:rPr lang="en-US" sz="2400" dirty="0"/>
                  <a:t>, kami </a:t>
                </a:r>
                <a:r>
                  <a:rPr lang="en-US" sz="2400" dirty="0" err="1"/>
                  <a:t>baru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berhasil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melakukan</a:t>
                </a:r>
                <a:r>
                  <a:rPr lang="en-US" sz="2400" dirty="0"/>
                  <a:t> edge irregular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2400" dirty="0"/>
                  <a:t>-labeling.</a:t>
                </a:r>
              </a:p>
              <a:p>
                <a:r>
                  <a:rPr lang="en-US" sz="2400" dirty="0" err="1"/>
                  <a:t>Artinya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disimpulkan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☐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☐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≤29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7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188611F1-3871-487B-905E-AB8705EC8B60}"/>
              </a:ext>
            </a:extLst>
          </p:cNvPr>
          <p:cNvSpPr/>
          <p:nvPr/>
        </p:nvSpPr>
        <p:spPr>
          <a:xfrm>
            <a:off x="2213016" y="71509"/>
            <a:ext cx="7806747" cy="66512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AEE8091-E2EA-4C83-B830-93CF5454AE0F}"/>
              </a:ext>
            </a:extLst>
          </p:cNvPr>
          <p:cNvSpPr/>
          <p:nvPr/>
        </p:nvSpPr>
        <p:spPr>
          <a:xfrm>
            <a:off x="4333467" y="478402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965B34-3364-4A2A-86EF-72D7E1AA01DB}"/>
              </a:ext>
            </a:extLst>
          </p:cNvPr>
          <p:cNvSpPr/>
          <p:nvPr/>
        </p:nvSpPr>
        <p:spPr>
          <a:xfrm>
            <a:off x="5970105" y="478402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428C6B-35C7-411A-8575-0085DC3612D5}"/>
              </a:ext>
            </a:extLst>
          </p:cNvPr>
          <p:cNvSpPr/>
          <p:nvPr/>
        </p:nvSpPr>
        <p:spPr>
          <a:xfrm>
            <a:off x="7606743" y="478402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3A25CF-8B82-47BE-81EB-56EB14882D01}"/>
              </a:ext>
            </a:extLst>
          </p:cNvPr>
          <p:cNvSpPr/>
          <p:nvPr/>
        </p:nvSpPr>
        <p:spPr>
          <a:xfrm>
            <a:off x="5970105" y="554271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069A2A-D376-4906-9227-06B08EF9ECE8}"/>
              </a:ext>
            </a:extLst>
          </p:cNvPr>
          <p:cNvSpPr/>
          <p:nvPr/>
        </p:nvSpPr>
        <p:spPr>
          <a:xfrm>
            <a:off x="5970105" y="630140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108C73-E20B-42B5-AFAD-6B5796389ABE}"/>
              </a:ext>
            </a:extLst>
          </p:cNvPr>
          <p:cNvSpPr/>
          <p:nvPr/>
        </p:nvSpPr>
        <p:spPr>
          <a:xfrm>
            <a:off x="4333467" y="1835432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47BE13-7100-4508-ADC7-EEC1D443910B}"/>
              </a:ext>
            </a:extLst>
          </p:cNvPr>
          <p:cNvSpPr/>
          <p:nvPr/>
        </p:nvSpPr>
        <p:spPr>
          <a:xfrm>
            <a:off x="5970105" y="1835432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DB790E-A3E1-415A-98CF-62989CD6A2EA}"/>
              </a:ext>
            </a:extLst>
          </p:cNvPr>
          <p:cNvSpPr/>
          <p:nvPr/>
        </p:nvSpPr>
        <p:spPr>
          <a:xfrm>
            <a:off x="7606743" y="1835432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047B10-E69B-4B0E-AA31-1E2BF8634402}"/>
              </a:ext>
            </a:extLst>
          </p:cNvPr>
          <p:cNvSpPr/>
          <p:nvPr/>
        </p:nvSpPr>
        <p:spPr>
          <a:xfrm>
            <a:off x="4333467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5FE8C2-84F5-43D8-8BBE-66E83C2C5A6B}"/>
              </a:ext>
            </a:extLst>
          </p:cNvPr>
          <p:cNvSpPr/>
          <p:nvPr/>
        </p:nvSpPr>
        <p:spPr>
          <a:xfrm>
            <a:off x="5970105" y="2607369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AA8AB-3DB4-4BFB-8E26-AFA8AA3406BF}"/>
              </a:ext>
            </a:extLst>
          </p:cNvPr>
          <p:cNvSpPr/>
          <p:nvPr/>
        </p:nvSpPr>
        <p:spPr>
          <a:xfrm>
            <a:off x="7606743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96A8C78-61CE-4121-A96F-CD7D8B1D8347}"/>
              </a:ext>
            </a:extLst>
          </p:cNvPr>
          <p:cNvSpPr/>
          <p:nvPr/>
        </p:nvSpPr>
        <p:spPr>
          <a:xfrm>
            <a:off x="5970105" y="30479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2B3A10-4429-4FAB-BE91-A66E635F51F9}"/>
              </a:ext>
            </a:extLst>
          </p:cNvPr>
          <p:cNvSpPr/>
          <p:nvPr/>
        </p:nvSpPr>
        <p:spPr>
          <a:xfrm>
            <a:off x="5970105" y="106348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677BA37-0611-43DD-94C9-69CA531ECA83}"/>
              </a:ext>
            </a:extLst>
          </p:cNvPr>
          <p:cNvSpPr/>
          <p:nvPr/>
        </p:nvSpPr>
        <p:spPr>
          <a:xfrm>
            <a:off x="3412437" y="554271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9A2D92-F221-4939-94EF-9AA13B2E4ECE}"/>
              </a:ext>
            </a:extLst>
          </p:cNvPr>
          <p:cNvSpPr/>
          <p:nvPr/>
        </p:nvSpPr>
        <p:spPr>
          <a:xfrm>
            <a:off x="2491407" y="630140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C074ACE-6AB6-40BF-957E-5131EBE1D489}"/>
              </a:ext>
            </a:extLst>
          </p:cNvPr>
          <p:cNvSpPr/>
          <p:nvPr/>
        </p:nvSpPr>
        <p:spPr>
          <a:xfrm>
            <a:off x="2491407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3539D64-10EB-4048-949C-A41F91300398}"/>
              </a:ext>
            </a:extLst>
          </p:cNvPr>
          <p:cNvSpPr/>
          <p:nvPr/>
        </p:nvSpPr>
        <p:spPr>
          <a:xfrm>
            <a:off x="3412437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AB99EF3-594B-4EF8-ADC0-634CED367181}"/>
              </a:ext>
            </a:extLst>
          </p:cNvPr>
          <p:cNvSpPr/>
          <p:nvPr/>
        </p:nvSpPr>
        <p:spPr>
          <a:xfrm>
            <a:off x="2491407" y="30479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C64A47B-1F12-4138-819E-424A95B9D4DD}"/>
              </a:ext>
            </a:extLst>
          </p:cNvPr>
          <p:cNvSpPr/>
          <p:nvPr/>
        </p:nvSpPr>
        <p:spPr>
          <a:xfrm>
            <a:off x="3412437" y="106348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45023B7-5D93-402D-B4CB-1D9D46111C4F}"/>
              </a:ext>
            </a:extLst>
          </p:cNvPr>
          <p:cNvSpPr/>
          <p:nvPr/>
        </p:nvSpPr>
        <p:spPr>
          <a:xfrm>
            <a:off x="8527772" y="554271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A819B11-E170-416C-9FEE-D226307E61EE}"/>
              </a:ext>
            </a:extLst>
          </p:cNvPr>
          <p:cNvSpPr/>
          <p:nvPr/>
        </p:nvSpPr>
        <p:spPr>
          <a:xfrm>
            <a:off x="9448802" y="630140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DE15538-A878-45E1-86E6-0AD2882B4125}"/>
              </a:ext>
            </a:extLst>
          </p:cNvPr>
          <p:cNvSpPr/>
          <p:nvPr/>
        </p:nvSpPr>
        <p:spPr>
          <a:xfrm>
            <a:off x="8527772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E8CEFF3-12E4-48D4-9FFB-C6C9E7C0A653}"/>
              </a:ext>
            </a:extLst>
          </p:cNvPr>
          <p:cNvSpPr/>
          <p:nvPr/>
        </p:nvSpPr>
        <p:spPr>
          <a:xfrm>
            <a:off x="9448802" y="3309730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0012916-BD96-4725-B069-9BB4CBBD833A}"/>
              </a:ext>
            </a:extLst>
          </p:cNvPr>
          <p:cNvSpPr/>
          <p:nvPr/>
        </p:nvSpPr>
        <p:spPr>
          <a:xfrm>
            <a:off x="9448802" y="30479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4F361CE-27A5-46BB-A02F-433930F67380}"/>
              </a:ext>
            </a:extLst>
          </p:cNvPr>
          <p:cNvSpPr/>
          <p:nvPr/>
        </p:nvSpPr>
        <p:spPr>
          <a:xfrm>
            <a:off x="8527772" y="1063488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E716780-1D9B-4EF1-955D-53A46864648F}"/>
              </a:ext>
            </a:extLst>
          </p:cNvPr>
          <p:cNvSpPr/>
          <p:nvPr/>
        </p:nvSpPr>
        <p:spPr>
          <a:xfrm>
            <a:off x="5367131" y="3866322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861641-0871-4B19-9F08-1DB23AC3BEA2}"/>
              </a:ext>
            </a:extLst>
          </p:cNvPr>
          <p:cNvSpPr/>
          <p:nvPr/>
        </p:nvSpPr>
        <p:spPr>
          <a:xfrm>
            <a:off x="6573080" y="3866322"/>
            <a:ext cx="509909" cy="37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13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D0ADD6-D7CF-40E3-A572-55C982252007}"/>
              </a:ext>
            </a:extLst>
          </p:cNvPr>
          <p:cNvCxnSpPr>
            <a:cxnSpLocks/>
            <a:stCxn id="79" idx="6"/>
            <a:endCxn id="58" idx="2"/>
          </p:cNvCxnSpPr>
          <p:nvPr/>
        </p:nvCxnSpPr>
        <p:spPr>
          <a:xfrm>
            <a:off x="3001316" y="493593"/>
            <a:ext cx="2968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21257D8-4BD2-47F5-88B5-AA619DB86682}"/>
              </a:ext>
            </a:extLst>
          </p:cNvPr>
          <p:cNvCxnSpPr>
            <a:cxnSpLocks/>
            <a:stCxn id="58" idx="6"/>
            <a:endCxn id="100" idx="2"/>
          </p:cNvCxnSpPr>
          <p:nvPr/>
        </p:nvCxnSpPr>
        <p:spPr>
          <a:xfrm>
            <a:off x="6480014" y="493593"/>
            <a:ext cx="2968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115FC33-1034-47C0-B0E7-9CFD51E0CBA9}"/>
              </a:ext>
            </a:extLst>
          </p:cNvPr>
          <p:cNvCxnSpPr>
            <a:cxnSpLocks/>
            <a:stCxn id="70" idx="6"/>
            <a:endCxn id="10" idx="2"/>
          </p:cNvCxnSpPr>
          <p:nvPr/>
        </p:nvCxnSpPr>
        <p:spPr>
          <a:xfrm>
            <a:off x="3001316" y="6490203"/>
            <a:ext cx="2968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1B408D0-46E9-49EA-8C0F-FF4C748DAFB6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6480014" y="6490203"/>
            <a:ext cx="2968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54939AD-186B-48BF-A37E-D1B783E7F7BB}"/>
              </a:ext>
            </a:extLst>
          </p:cNvPr>
          <p:cNvCxnSpPr>
            <a:cxnSpLocks/>
            <a:stCxn id="79" idx="4"/>
            <a:endCxn id="76" idx="0"/>
          </p:cNvCxnSpPr>
          <p:nvPr/>
        </p:nvCxnSpPr>
        <p:spPr>
          <a:xfrm>
            <a:off x="2746362" y="682387"/>
            <a:ext cx="0" cy="262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D2FD134-E480-4812-9E3E-1071FF343F4E}"/>
              </a:ext>
            </a:extLst>
          </p:cNvPr>
          <p:cNvCxnSpPr>
            <a:cxnSpLocks/>
            <a:stCxn id="76" idx="4"/>
            <a:endCxn id="70" idx="0"/>
          </p:cNvCxnSpPr>
          <p:nvPr/>
        </p:nvCxnSpPr>
        <p:spPr>
          <a:xfrm>
            <a:off x="2746362" y="3687319"/>
            <a:ext cx="0" cy="2614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E8E832F-DB6B-47BE-91E0-2E58D588855A}"/>
              </a:ext>
            </a:extLst>
          </p:cNvPr>
          <p:cNvCxnSpPr>
            <a:cxnSpLocks/>
            <a:stCxn id="100" idx="4"/>
            <a:endCxn id="97" idx="0"/>
          </p:cNvCxnSpPr>
          <p:nvPr/>
        </p:nvCxnSpPr>
        <p:spPr>
          <a:xfrm>
            <a:off x="9703757" y="682387"/>
            <a:ext cx="0" cy="262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C82C01E-3B22-4BD8-AC78-4B29B9F25FA3}"/>
              </a:ext>
            </a:extLst>
          </p:cNvPr>
          <p:cNvCxnSpPr>
            <a:cxnSpLocks/>
            <a:stCxn id="97" idx="4"/>
            <a:endCxn id="91" idx="0"/>
          </p:cNvCxnSpPr>
          <p:nvPr/>
        </p:nvCxnSpPr>
        <p:spPr>
          <a:xfrm>
            <a:off x="9703757" y="3687319"/>
            <a:ext cx="0" cy="2614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7FDBD1-1F4D-44E4-81CA-D7280FEAC132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>
            <a:off x="3922346" y="1252283"/>
            <a:ext cx="2047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88F57A0-4EEB-4E12-8BF4-C1767267EF10}"/>
              </a:ext>
            </a:extLst>
          </p:cNvPr>
          <p:cNvCxnSpPr>
            <a:cxnSpLocks/>
            <a:stCxn id="61" idx="6"/>
            <a:endCxn id="102" idx="2"/>
          </p:cNvCxnSpPr>
          <p:nvPr/>
        </p:nvCxnSpPr>
        <p:spPr>
          <a:xfrm>
            <a:off x="6480014" y="1252283"/>
            <a:ext cx="2047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4AA6A49-69A8-4E2B-9FB2-953801308CB0}"/>
              </a:ext>
            </a:extLst>
          </p:cNvPr>
          <p:cNvCxnSpPr>
            <a:cxnSpLocks/>
            <a:stCxn id="68" idx="6"/>
            <a:endCxn id="7" idx="2"/>
          </p:cNvCxnSpPr>
          <p:nvPr/>
        </p:nvCxnSpPr>
        <p:spPr>
          <a:xfrm>
            <a:off x="3922346" y="5731513"/>
            <a:ext cx="2047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5887EF5-6EF3-457C-8D58-D9A0E41655EB}"/>
              </a:ext>
            </a:extLst>
          </p:cNvPr>
          <p:cNvCxnSpPr>
            <a:cxnSpLocks/>
            <a:stCxn id="7" idx="6"/>
            <a:endCxn id="87" idx="2"/>
          </p:cNvCxnSpPr>
          <p:nvPr/>
        </p:nvCxnSpPr>
        <p:spPr>
          <a:xfrm>
            <a:off x="6480014" y="5731513"/>
            <a:ext cx="2047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FC31F0B-0091-410E-86E7-9F3DD774780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4843376" y="2024227"/>
            <a:ext cx="112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D3E463-D752-4D39-8537-696A70D3C414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6480014" y="2024227"/>
            <a:ext cx="112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595CCE4-18D9-4960-8DD3-C7B5617F0F99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4843376" y="4972823"/>
            <a:ext cx="112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9DFDB6-F391-479F-9CEB-1CCE4BF762F0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6480014" y="4972823"/>
            <a:ext cx="112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209E691-B2D7-4C3D-B276-E10F355BC1C9}"/>
              </a:ext>
            </a:extLst>
          </p:cNvPr>
          <p:cNvCxnSpPr>
            <a:cxnSpLocks/>
            <a:stCxn id="83" idx="4"/>
            <a:endCxn id="77" idx="0"/>
          </p:cNvCxnSpPr>
          <p:nvPr/>
        </p:nvCxnSpPr>
        <p:spPr>
          <a:xfrm>
            <a:off x="3667392" y="1441077"/>
            <a:ext cx="0" cy="186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89EC8-8F02-4C2F-B7DE-4042280D9620}"/>
              </a:ext>
            </a:extLst>
          </p:cNvPr>
          <p:cNvCxnSpPr>
            <a:cxnSpLocks/>
            <a:stCxn id="77" idx="4"/>
            <a:endCxn id="68" idx="0"/>
          </p:cNvCxnSpPr>
          <p:nvPr/>
        </p:nvCxnSpPr>
        <p:spPr>
          <a:xfrm>
            <a:off x="3667392" y="3687319"/>
            <a:ext cx="0" cy="185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38A7834-CBB2-4FB2-9250-8CF767C4E5FB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4588422" y="2213021"/>
            <a:ext cx="0" cy="109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31B4BDD-B7E2-46D8-87A9-6579287B4060}"/>
              </a:ext>
            </a:extLst>
          </p:cNvPr>
          <p:cNvCxnSpPr>
            <a:cxnSpLocks/>
            <a:stCxn id="15" idx="4"/>
            <a:endCxn id="2" idx="0"/>
          </p:cNvCxnSpPr>
          <p:nvPr/>
        </p:nvCxnSpPr>
        <p:spPr>
          <a:xfrm>
            <a:off x="4588422" y="3687319"/>
            <a:ext cx="0" cy="109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FB85CE6-487C-460D-B214-3A00E0717CF1}"/>
              </a:ext>
            </a:extLst>
          </p:cNvPr>
          <p:cNvCxnSpPr>
            <a:cxnSpLocks/>
            <a:stCxn id="102" idx="4"/>
            <a:endCxn id="96" idx="0"/>
          </p:cNvCxnSpPr>
          <p:nvPr/>
        </p:nvCxnSpPr>
        <p:spPr>
          <a:xfrm>
            <a:off x="8782727" y="1441077"/>
            <a:ext cx="0" cy="186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9857B1B-FDF1-45B4-BEB4-515456D93DF0}"/>
              </a:ext>
            </a:extLst>
          </p:cNvPr>
          <p:cNvCxnSpPr>
            <a:cxnSpLocks/>
            <a:stCxn id="96" idx="4"/>
            <a:endCxn id="87" idx="0"/>
          </p:cNvCxnSpPr>
          <p:nvPr/>
        </p:nvCxnSpPr>
        <p:spPr>
          <a:xfrm>
            <a:off x="8782727" y="3687319"/>
            <a:ext cx="0" cy="185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CE7E9AB-0911-4B74-8CB9-BE0FCE754C78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7861698" y="2213021"/>
            <a:ext cx="0" cy="109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B2949B8-0A3A-4A7B-B6C6-CE1926909961}"/>
              </a:ext>
            </a:extLst>
          </p:cNvPr>
          <p:cNvCxnSpPr>
            <a:cxnSpLocks/>
            <a:stCxn id="17" idx="4"/>
            <a:endCxn id="5" idx="0"/>
          </p:cNvCxnSpPr>
          <p:nvPr/>
        </p:nvCxnSpPr>
        <p:spPr>
          <a:xfrm>
            <a:off x="7861698" y="3687319"/>
            <a:ext cx="0" cy="109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FF99DFB-5AF4-40FE-BE48-E98DA707E592}"/>
              </a:ext>
            </a:extLst>
          </p:cNvPr>
          <p:cNvCxnSpPr>
            <a:cxnSpLocks/>
            <a:stCxn id="96" idx="2"/>
            <a:endCxn id="17" idx="6"/>
          </p:cNvCxnSpPr>
          <p:nvPr/>
        </p:nvCxnSpPr>
        <p:spPr>
          <a:xfrm flipH="1">
            <a:off x="8116652" y="3498525"/>
            <a:ext cx="41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933FB4C-3644-41EE-9237-6C8D01017ECC}"/>
              </a:ext>
            </a:extLst>
          </p:cNvPr>
          <p:cNvCxnSpPr>
            <a:cxnSpLocks/>
            <a:stCxn id="97" idx="2"/>
            <a:endCxn id="96" idx="6"/>
          </p:cNvCxnSpPr>
          <p:nvPr/>
        </p:nvCxnSpPr>
        <p:spPr>
          <a:xfrm flipH="1">
            <a:off x="9037681" y="3498525"/>
            <a:ext cx="411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90F5181-4F64-4A7F-8BB0-D1850A22B053}"/>
              </a:ext>
            </a:extLst>
          </p:cNvPr>
          <p:cNvCxnSpPr>
            <a:cxnSpLocks/>
            <a:stCxn id="15" idx="2"/>
            <a:endCxn id="77" idx="6"/>
          </p:cNvCxnSpPr>
          <p:nvPr/>
        </p:nvCxnSpPr>
        <p:spPr>
          <a:xfrm flipH="1">
            <a:off x="3922346" y="3498525"/>
            <a:ext cx="411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EE7F566F-02B0-45E4-8476-585BA319445E}"/>
              </a:ext>
            </a:extLst>
          </p:cNvPr>
          <p:cNvCxnSpPr>
            <a:cxnSpLocks/>
            <a:stCxn id="77" idx="2"/>
            <a:endCxn id="76" idx="6"/>
          </p:cNvCxnSpPr>
          <p:nvPr/>
        </p:nvCxnSpPr>
        <p:spPr>
          <a:xfrm flipH="1">
            <a:off x="3001316" y="3498525"/>
            <a:ext cx="411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F4839F0-DDF6-4EDB-B288-D5B0B30E945C}"/>
              </a:ext>
            </a:extLst>
          </p:cNvPr>
          <p:cNvCxnSpPr>
            <a:cxnSpLocks/>
            <a:stCxn id="61" idx="0"/>
            <a:endCxn id="58" idx="4"/>
          </p:cNvCxnSpPr>
          <p:nvPr/>
        </p:nvCxnSpPr>
        <p:spPr>
          <a:xfrm flipV="1">
            <a:off x="6225060" y="682387"/>
            <a:ext cx="0" cy="381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477D844-05BE-4CE9-B3F6-C5872FE24C48}"/>
              </a:ext>
            </a:extLst>
          </p:cNvPr>
          <p:cNvCxnSpPr>
            <a:cxnSpLocks/>
            <a:stCxn id="13" idx="0"/>
            <a:endCxn id="61" idx="4"/>
          </p:cNvCxnSpPr>
          <p:nvPr/>
        </p:nvCxnSpPr>
        <p:spPr>
          <a:xfrm flipV="1">
            <a:off x="6225060" y="1441077"/>
            <a:ext cx="0" cy="39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4368F7C-C41D-4FF2-8489-4B38CF36D87E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6225060" y="5161617"/>
            <a:ext cx="0" cy="381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5F586CE-E673-4915-B8A1-8B696CF06CD2}"/>
              </a:ext>
            </a:extLst>
          </p:cNvPr>
          <p:cNvCxnSpPr>
            <a:cxnSpLocks/>
            <a:stCxn id="10" idx="0"/>
            <a:endCxn id="7" idx="4"/>
          </p:cNvCxnSpPr>
          <p:nvPr/>
        </p:nvCxnSpPr>
        <p:spPr>
          <a:xfrm flipV="1">
            <a:off x="6225060" y="5920307"/>
            <a:ext cx="0" cy="381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01ABFAEC-1654-4E03-84B2-A0744C024EF8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6225060" y="2213021"/>
            <a:ext cx="0" cy="394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94C99B7-2597-4B1E-BA71-CD28E732DB63}"/>
              </a:ext>
            </a:extLst>
          </p:cNvPr>
          <p:cNvCxnSpPr>
            <a:cxnSpLocks/>
            <a:stCxn id="4" idx="0"/>
            <a:endCxn id="16" idx="4"/>
          </p:cNvCxnSpPr>
          <p:nvPr/>
        </p:nvCxnSpPr>
        <p:spPr>
          <a:xfrm flipV="1">
            <a:off x="6225060" y="2984958"/>
            <a:ext cx="0" cy="1799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F09908D-A164-4D6B-9A3E-72EC4DBDFAB5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843376" y="2796164"/>
            <a:ext cx="1126729" cy="70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BE23738-FCDA-48E5-B5A8-1BC34676D2F2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 flipV="1">
            <a:off x="6480014" y="2796164"/>
            <a:ext cx="1126729" cy="70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5A0A2226-A4EA-476D-888A-0A67966FE2B0}"/>
              </a:ext>
            </a:extLst>
          </p:cNvPr>
          <p:cNvSpPr/>
          <p:nvPr/>
        </p:nvSpPr>
        <p:spPr>
          <a:xfrm>
            <a:off x="6386443" y="4254144"/>
            <a:ext cx="464733" cy="1346854"/>
          </a:xfrm>
          <a:custGeom>
            <a:avLst/>
            <a:gdLst>
              <a:gd name="connsiteX0" fmla="*/ 495300 w 542960"/>
              <a:gd name="connsiteY0" fmla="*/ 0 h 1562100"/>
              <a:gd name="connsiteX1" fmla="*/ 495300 w 542960"/>
              <a:gd name="connsiteY1" fmla="*/ 828675 h 1562100"/>
              <a:gd name="connsiteX2" fmla="*/ 0 w 54296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60" h="1562100">
                <a:moveTo>
                  <a:pt x="495300" y="0"/>
                </a:moveTo>
                <a:cubicBezTo>
                  <a:pt x="536575" y="284162"/>
                  <a:pt x="577850" y="568325"/>
                  <a:pt x="495300" y="828675"/>
                </a:cubicBezTo>
                <a:cubicBezTo>
                  <a:pt x="412750" y="1089025"/>
                  <a:pt x="206375" y="1325562"/>
                  <a:pt x="0" y="1562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353DB1E-74E5-42A8-B685-EA10F752CA88}"/>
              </a:ext>
            </a:extLst>
          </p:cNvPr>
          <p:cNvSpPr/>
          <p:nvPr/>
        </p:nvSpPr>
        <p:spPr>
          <a:xfrm flipH="1">
            <a:off x="5539938" y="4243911"/>
            <a:ext cx="428096" cy="2183394"/>
          </a:xfrm>
          <a:custGeom>
            <a:avLst/>
            <a:gdLst>
              <a:gd name="connsiteX0" fmla="*/ 495300 w 542960"/>
              <a:gd name="connsiteY0" fmla="*/ 0 h 1562100"/>
              <a:gd name="connsiteX1" fmla="*/ 495300 w 542960"/>
              <a:gd name="connsiteY1" fmla="*/ 828675 h 1562100"/>
              <a:gd name="connsiteX2" fmla="*/ 0 w 54296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60" h="1562100">
                <a:moveTo>
                  <a:pt x="495300" y="0"/>
                </a:moveTo>
                <a:cubicBezTo>
                  <a:pt x="536575" y="284162"/>
                  <a:pt x="577850" y="568325"/>
                  <a:pt x="495300" y="828675"/>
                </a:cubicBezTo>
                <a:cubicBezTo>
                  <a:pt x="412750" y="1089025"/>
                  <a:pt x="206375" y="1325562"/>
                  <a:pt x="0" y="1562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634814FD-1216-4CAE-AE6D-9C535E49F9F4}"/>
              </a:ext>
            </a:extLst>
          </p:cNvPr>
          <p:cNvSpPr/>
          <p:nvPr/>
        </p:nvSpPr>
        <p:spPr>
          <a:xfrm>
            <a:off x="6386444" y="1376109"/>
            <a:ext cx="421713" cy="2496934"/>
          </a:xfrm>
          <a:custGeom>
            <a:avLst/>
            <a:gdLst>
              <a:gd name="connsiteX0" fmla="*/ 0 w 494999"/>
              <a:gd name="connsiteY0" fmla="*/ 0 h 1905000"/>
              <a:gd name="connsiteX1" fmla="*/ 438150 w 494999"/>
              <a:gd name="connsiteY1" fmla="*/ 1066800 h 1905000"/>
              <a:gd name="connsiteX2" fmla="*/ 476250 w 494999"/>
              <a:gd name="connsiteY2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99" h="1905000">
                <a:moveTo>
                  <a:pt x="0" y="0"/>
                </a:moveTo>
                <a:cubicBezTo>
                  <a:pt x="179387" y="374650"/>
                  <a:pt x="358775" y="749300"/>
                  <a:pt x="438150" y="1066800"/>
                </a:cubicBezTo>
                <a:cubicBezTo>
                  <a:pt x="517525" y="1384300"/>
                  <a:pt x="496887" y="1644650"/>
                  <a:pt x="476250" y="1905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EE94A1C0-ED3B-47C1-92A5-A8072A5915C6}"/>
              </a:ext>
            </a:extLst>
          </p:cNvPr>
          <p:cNvSpPr/>
          <p:nvPr/>
        </p:nvSpPr>
        <p:spPr>
          <a:xfrm flipH="1">
            <a:off x="5612293" y="430695"/>
            <a:ext cx="355739" cy="3435622"/>
          </a:xfrm>
          <a:custGeom>
            <a:avLst/>
            <a:gdLst>
              <a:gd name="connsiteX0" fmla="*/ 0 w 494999"/>
              <a:gd name="connsiteY0" fmla="*/ 0 h 1905000"/>
              <a:gd name="connsiteX1" fmla="*/ 438150 w 494999"/>
              <a:gd name="connsiteY1" fmla="*/ 1066800 h 1905000"/>
              <a:gd name="connsiteX2" fmla="*/ 476250 w 494999"/>
              <a:gd name="connsiteY2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99" h="1905000">
                <a:moveTo>
                  <a:pt x="0" y="0"/>
                </a:moveTo>
                <a:cubicBezTo>
                  <a:pt x="179387" y="374650"/>
                  <a:pt x="358775" y="749300"/>
                  <a:pt x="438150" y="1066800"/>
                </a:cubicBezTo>
                <a:cubicBezTo>
                  <a:pt x="517525" y="1384300"/>
                  <a:pt x="496887" y="1644650"/>
                  <a:pt x="476250" y="1905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60C912D-9EF4-42DB-A090-3DFEF0F8F1EA}"/>
              </a:ext>
            </a:extLst>
          </p:cNvPr>
          <p:cNvSpPr/>
          <p:nvPr/>
        </p:nvSpPr>
        <p:spPr>
          <a:xfrm>
            <a:off x="7082159" y="3514725"/>
            <a:ext cx="1490341" cy="537407"/>
          </a:xfrm>
          <a:custGeom>
            <a:avLst/>
            <a:gdLst>
              <a:gd name="connsiteX0" fmla="*/ 0 w 1743075"/>
              <a:gd name="connsiteY0" fmla="*/ 476250 h 514861"/>
              <a:gd name="connsiteX1" fmla="*/ 1123950 w 1743075"/>
              <a:gd name="connsiteY1" fmla="*/ 466725 h 514861"/>
              <a:gd name="connsiteX2" fmla="*/ 1743075 w 1743075"/>
              <a:gd name="connsiteY2" fmla="*/ 0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075" h="514861">
                <a:moveTo>
                  <a:pt x="0" y="476250"/>
                </a:moveTo>
                <a:cubicBezTo>
                  <a:pt x="416719" y="511175"/>
                  <a:pt x="833438" y="546100"/>
                  <a:pt x="1123950" y="466725"/>
                </a:cubicBezTo>
                <a:cubicBezTo>
                  <a:pt x="1414462" y="387350"/>
                  <a:pt x="1578768" y="193675"/>
                  <a:pt x="17430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09F5DAC2-28B7-4C35-8323-37B12A7F9874}"/>
              </a:ext>
            </a:extLst>
          </p:cNvPr>
          <p:cNvSpPr/>
          <p:nvPr/>
        </p:nvSpPr>
        <p:spPr>
          <a:xfrm>
            <a:off x="5581650" y="2763779"/>
            <a:ext cx="3886200" cy="1131946"/>
          </a:xfrm>
          <a:custGeom>
            <a:avLst/>
            <a:gdLst>
              <a:gd name="connsiteX0" fmla="*/ 0 w 3886200"/>
              <a:gd name="connsiteY0" fmla="*/ 1131946 h 1131946"/>
              <a:gd name="connsiteX1" fmla="*/ 1009650 w 3886200"/>
              <a:gd name="connsiteY1" fmla="*/ 255646 h 1131946"/>
              <a:gd name="connsiteX2" fmla="*/ 2781300 w 3886200"/>
              <a:gd name="connsiteY2" fmla="*/ 17521 h 1131946"/>
              <a:gd name="connsiteX3" fmla="*/ 3886200 w 3886200"/>
              <a:gd name="connsiteY3" fmla="*/ 636646 h 113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1131946">
                <a:moveTo>
                  <a:pt x="0" y="1131946"/>
                </a:moveTo>
                <a:cubicBezTo>
                  <a:pt x="273050" y="786664"/>
                  <a:pt x="546100" y="441383"/>
                  <a:pt x="1009650" y="255646"/>
                </a:cubicBezTo>
                <a:cubicBezTo>
                  <a:pt x="1473200" y="69908"/>
                  <a:pt x="2301875" y="-45979"/>
                  <a:pt x="2781300" y="17521"/>
                </a:cubicBezTo>
                <a:cubicBezTo>
                  <a:pt x="3260725" y="81021"/>
                  <a:pt x="3573462" y="358833"/>
                  <a:pt x="3886200" y="6366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EC18658C-AA14-456B-9F25-0247CE29540B}"/>
              </a:ext>
            </a:extLst>
          </p:cNvPr>
          <p:cNvSpPr/>
          <p:nvPr/>
        </p:nvSpPr>
        <p:spPr>
          <a:xfrm>
            <a:off x="3667390" y="2899941"/>
            <a:ext cx="2904859" cy="1091034"/>
          </a:xfrm>
          <a:custGeom>
            <a:avLst/>
            <a:gdLst>
              <a:gd name="connsiteX0" fmla="*/ 2990850 w 2990850"/>
              <a:gd name="connsiteY0" fmla="*/ 1091034 h 1091034"/>
              <a:gd name="connsiteX1" fmla="*/ 1924050 w 2990850"/>
              <a:gd name="connsiteY1" fmla="*/ 138534 h 1091034"/>
              <a:gd name="connsiteX2" fmla="*/ 533400 w 2990850"/>
              <a:gd name="connsiteY2" fmla="*/ 33759 h 1091034"/>
              <a:gd name="connsiteX3" fmla="*/ 0 w 2990850"/>
              <a:gd name="connsiteY3" fmla="*/ 414759 h 10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850" h="1091034">
                <a:moveTo>
                  <a:pt x="2990850" y="1091034"/>
                </a:moveTo>
                <a:cubicBezTo>
                  <a:pt x="2662237" y="702890"/>
                  <a:pt x="2333625" y="314746"/>
                  <a:pt x="1924050" y="138534"/>
                </a:cubicBezTo>
                <a:cubicBezTo>
                  <a:pt x="1514475" y="-37678"/>
                  <a:pt x="854075" y="-12279"/>
                  <a:pt x="533400" y="33759"/>
                </a:cubicBezTo>
                <a:cubicBezTo>
                  <a:pt x="212725" y="79797"/>
                  <a:pt x="106362" y="247278"/>
                  <a:pt x="0" y="414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8F18B24B-1F30-4046-B880-E7B5DC0E3274}"/>
              </a:ext>
            </a:extLst>
          </p:cNvPr>
          <p:cNvSpPr/>
          <p:nvPr/>
        </p:nvSpPr>
        <p:spPr>
          <a:xfrm>
            <a:off x="2811439" y="3630305"/>
            <a:ext cx="2564945" cy="496832"/>
          </a:xfrm>
          <a:custGeom>
            <a:avLst/>
            <a:gdLst>
              <a:gd name="connsiteX0" fmla="*/ 2714625 w 2714625"/>
              <a:gd name="connsiteY0" fmla="*/ 419100 h 515081"/>
              <a:gd name="connsiteX1" fmla="*/ 971550 w 2714625"/>
              <a:gd name="connsiteY1" fmla="*/ 485775 h 515081"/>
              <a:gd name="connsiteX2" fmla="*/ 0 w 2714625"/>
              <a:gd name="connsiteY2" fmla="*/ 0 h 51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5" h="515081">
                <a:moveTo>
                  <a:pt x="2714625" y="419100"/>
                </a:moveTo>
                <a:cubicBezTo>
                  <a:pt x="2069306" y="487362"/>
                  <a:pt x="1423987" y="555625"/>
                  <a:pt x="971550" y="485775"/>
                </a:cubicBezTo>
                <a:cubicBezTo>
                  <a:pt x="519113" y="415925"/>
                  <a:pt x="259556" y="207962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bg1"/>
              </a:solidFill>
            </a:endParaRP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46907F78-3DD3-464B-89DE-C41E9E2919AF}"/>
              </a:ext>
            </a:extLst>
          </p:cNvPr>
          <p:cNvCxnSpPr>
            <a:cxnSpLocks/>
            <a:stCxn id="106" idx="1"/>
            <a:endCxn id="16" idx="4"/>
          </p:cNvCxnSpPr>
          <p:nvPr/>
        </p:nvCxnSpPr>
        <p:spPr>
          <a:xfrm flipH="1" flipV="1">
            <a:off x="6225060" y="2984958"/>
            <a:ext cx="422694" cy="936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37BA8E4-4F14-438C-97D6-3661DB84126B}"/>
              </a:ext>
            </a:extLst>
          </p:cNvPr>
          <p:cNvCxnSpPr>
            <a:cxnSpLocks/>
            <a:stCxn id="106" idx="2"/>
            <a:endCxn id="105" idx="6"/>
          </p:cNvCxnSpPr>
          <p:nvPr/>
        </p:nvCxnSpPr>
        <p:spPr>
          <a:xfrm flipH="1">
            <a:off x="5877040" y="4055117"/>
            <a:ext cx="696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45735C0-32B6-4041-9C3E-19A742C57640}"/>
              </a:ext>
            </a:extLst>
          </p:cNvPr>
          <p:cNvCxnSpPr>
            <a:cxnSpLocks/>
            <a:stCxn id="79" idx="5"/>
            <a:endCxn id="83" idx="1"/>
          </p:cNvCxnSpPr>
          <p:nvPr/>
        </p:nvCxnSpPr>
        <p:spPr>
          <a:xfrm>
            <a:off x="2926642" y="627090"/>
            <a:ext cx="560469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AAFEC35-B47D-4556-BC38-C8403D2D6355}"/>
              </a:ext>
            </a:extLst>
          </p:cNvPr>
          <p:cNvCxnSpPr>
            <a:cxnSpLocks/>
            <a:stCxn id="83" idx="5"/>
            <a:endCxn id="12" idx="1"/>
          </p:cNvCxnSpPr>
          <p:nvPr/>
        </p:nvCxnSpPr>
        <p:spPr>
          <a:xfrm>
            <a:off x="3847672" y="1385780"/>
            <a:ext cx="560469" cy="504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0DF3B01-B411-4A2C-9494-0CF93A8741FE}"/>
              </a:ext>
            </a:extLst>
          </p:cNvPr>
          <p:cNvCxnSpPr>
            <a:cxnSpLocks/>
            <a:stCxn id="70" idx="7"/>
            <a:endCxn id="68" idx="3"/>
          </p:cNvCxnSpPr>
          <p:nvPr/>
        </p:nvCxnSpPr>
        <p:spPr>
          <a:xfrm flipV="1">
            <a:off x="2926642" y="5865010"/>
            <a:ext cx="560469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6A31FDF-A4D7-4195-93D6-34CC617DC6F4}"/>
              </a:ext>
            </a:extLst>
          </p:cNvPr>
          <p:cNvCxnSpPr>
            <a:cxnSpLocks/>
            <a:stCxn id="68" idx="7"/>
            <a:endCxn id="2" idx="3"/>
          </p:cNvCxnSpPr>
          <p:nvPr/>
        </p:nvCxnSpPr>
        <p:spPr>
          <a:xfrm flipV="1">
            <a:off x="3847672" y="5106320"/>
            <a:ext cx="560469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72730F8-88EC-4A0E-B2CD-D13DB00857D5}"/>
              </a:ext>
            </a:extLst>
          </p:cNvPr>
          <p:cNvCxnSpPr>
            <a:cxnSpLocks/>
            <a:stCxn id="87" idx="1"/>
            <a:endCxn id="5" idx="5"/>
          </p:cNvCxnSpPr>
          <p:nvPr/>
        </p:nvCxnSpPr>
        <p:spPr>
          <a:xfrm flipH="1" flipV="1">
            <a:off x="8041978" y="5106320"/>
            <a:ext cx="560468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65895B3-D0DC-41DD-ABA4-EDFC82B31A44}"/>
              </a:ext>
            </a:extLst>
          </p:cNvPr>
          <p:cNvCxnSpPr>
            <a:cxnSpLocks/>
            <a:stCxn id="87" idx="5"/>
            <a:endCxn id="91" idx="1"/>
          </p:cNvCxnSpPr>
          <p:nvPr/>
        </p:nvCxnSpPr>
        <p:spPr>
          <a:xfrm>
            <a:off x="8963007" y="5865010"/>
            <a:ext cx="560469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252B5CA-3360-4514-8B88-F2E4730B3002}"/>
              </a:ext>
            </a:extLst>
          </p:cNvPr>
          <p:cNvCxnSpPr>
            <a:cxnSpLocks/>
            <a:stCxn id="14" idx="7"/>
            <a:endCxn id="102" idx="3"/>
          </p:cNvCxnSpPr>
          <p:nvPr/>
        </p:nvCxnSpPr>
        <p:spPr>
          <a:xfrm flipV="1">
            <a:off x="8041978" y="1385780"/>
            <a:ext cx="560468" cy="504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AE0DB2-B38F-4FD7-B5FF-00263D766CD0}"/>
              </a:ext>
            </a:extLst>
          </p:cNvPr>
          <p:cNvCxnSpPr>
            <a:cxnSpLocks/>
            <a:stCxn id="102" idx="7"/>
            <a:endCxn id="100" idx="3"/>
          </p:cNvCxnSpPr>
          <p:nvPr/>
        </p:nvCxnSpPr>
        <p:spPr>
          <a:xfrm flipV="1">
            <a:off x="8963007" y="627090"/>
            <a:ext cx="560469" cy="49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6E3FF0-31A5-4B55-B1FD-955A37136E74}"/>
              </a:ext>
            </a:extLst>
          </p:cNvPr>
          <p:cNvSpPr txBox="1"/>
          <p:nvPr/>
        </p:nvSpPr>
        <p:spPr>
          <a:xfrm>
            <a:off x="4094328" y="4306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55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408CCC-705E-4628-99D9-E6005BB0ADE1}"/>
              </a:ext>
            </a:extLst>
          </p:cNvPr>
          <p:cNvSpPr txBox="1"/>
          <p:nvPr/>
        </p:nvSpPr>
        <p:spPr>
          <a:xfrm>
            <a:off x="7685972" y="432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FE4A6C1-A7F0-4757-AC28-DF3230AB1A00}"/>
              </a:ext>
            </a:extLst>
          </p:cNvPr>
          <p:cNvSpPr txBox="1"/>
          <p:nvPr/>
        </p:nvSpPr>
        <p:spPr>
          <a:xfrm>
            <a:off x="4915472" y="12108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68B012-F171-4804-9D19-A46D36F4DCA1}"/>
              </a:ext>
            </a:extLst>
          </p:cNvPr>
          <p:cNvSpPr txBox="1"/>
          <p:nvPr/>
        </p:nvSpPr>
        <p:spPr>
          <a:xfrm>
            <a:off x="5311256" y="19478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3D90AAA-AAD8-4656-B8F7-8457E7353443}"/>
              </a:ext>
            </a:extLst>
          </p:cNvPr>
          <p:cNvSpPr txBox="1"/>
          <p:nvPr/>
        </p:nvSpPr>
        <p:spPr>
          <a:xfrm>
            <a:off x="2936545" y="8151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AD905B5-939F-4B17-9438-DBD9C87A5AC2}"/>
              </a:ext>
            </a:extLst>
          </p:cNvPr>
          <p:cNvSpPr txBox="1"/>
          <p:nvPr/>
        </p:nvSpPr>
        <p:spPr>
          <a:xfrm>
            <a:off x="3850940" y="15793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A326EE-DD1E-4F7F-9AC7-30FEA467139B}"/>
              </a:ext>
            </a:extLst>
          </p:cNvPr>
          <p:cNvSpPr txBox="1"/>
          <p:nvPr/>
        </p:nvSpPr>
        <p:spPr>
          <a:xfrm>
            <a:off x="4506037" y="23436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4AC67F7-1AA3-4E42-B07A-9042DCDBD0C3}"/>
              </a:ext>
            </a:extLst>
          </p:cNvPr>
          <p:cNvSpPr txBox="1"/>
          <p:nvPr/>
        </p:nvSpPr>
        <p:spPr>
          <a:xfrm>
            <a:off x="3659871" y="23163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40F2EC5-B22D-43AE-B6E7-30C3BEFD1FA6}"/>
              </a:ext>
            </a:extLst>
          </p:cNvPr>
          <p:cNvSpPr txBox="1"/>
          <p:nvPr/>
        </p:nvSpPr>
        <p:spPr>
          <a:xfrm>
            <a:off x="2677229" y="22071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56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F922812-F373-408D-8C41-F4C423847431}"/>
              </a:ext>
            </a:extLst>
          </p:cNvPr>
          <p:cNvSpPr txBox="1"/>
          <p:nvPr/>
        </p:nvSpPr>
        <p:spPr>
          <a:xfrm>
            <a:off x="3047995" y="3437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679637D-41E0-49C9-ACF4-5FDDE05CF4AA}"/>
              </a:ext>
            </a:extLst>
          </p:cNvPr>
          <p:cNvSpPr txBox="1"/>
          <p:nvPr/>
        </p:nvSpPr>
        <p:spPr>
          <a:xfrm>
            <a:off x="3937377" y="34263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FA2D4F-1696-406B-B23A-87769C98ED91}"/>
              </a:ext>
            </a:extLst>
          </p:cNvPr>
          <p:cNvSpPr txBox="1"/>
          <p:nvPr/>
        </p:nvSpPr>
        <p:spPr>
          <a:xfrm>
            <a:off x="4089777" y="28145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72CB203-0400-4930-A63F-1C757E1BF192}"/>
              </a:ext>
            </a:extLst>
          </p:cNvPr>
          <p:cNvSpPr txBox="1"/>
          <p:nvPr/>
        </p:nvSpPr>
        <p:spPr>
          <a:xfrm>
            <a:off x="3068469" y="39086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2F425CB-8E15-4F23-AE71-BAC5018FE5CA}"/>
              </a:ext>
            </a:extLst>
          </p:cNvPr>
          <p:cNvSpPr txBox="1"/>
          <p:nvPr/>
        </p:nvSpPr>
        <p:spPr>
          <a:xfrm>
            <a:off x="2702256" y="45386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8C0F1B2-00D1-4F20-8A9D-D554722BC017}"/>
              </a:ext>
            </a:extLst>
          </p:cNvPr>
          <p:cNvSpPr txBox="1"/>
          <p:nvPr/>
        </p:nvSpPr>
        <p:spPr>
          <a:xfrm>
            <a:off x="3714470" y="45819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69310B6-3558-405C-A214-4D4281407C6E}"/>
              </a:ext>
            </a:extLst>
          </p:cNvPr>
          <p:cNvSpPr txBox="1"/>
          <p:nvPr/>
        </p:nvSpPr>
        <p:spPr>
          <a:xfrm>
            <a:off x="4617499" y="42429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9B6156A-449C-40EE-93BB-6BF6330F7D8A}"/>
              </a:ext>
            </a:extLst>
          </p:cNvPr>
          <p:cNvSpPr txBox="1"/>
          <p:nvPr/>
        </p:nvSpPr>
        <p:spPr>
          <a:xfrm>
            <a:off x="4060213" y="5255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60BB116-7B12-44A8-8727-F144557CB78B}"/>
              </a:ext>
            </a:extLst>
          </p:cNvPr>
          <p:cNvSpPr txBox="1"/>
          <p:nvPr/>
        </p:nvSpPr>
        <p:spPr>
          <a:xfrm>
            <a:off x="3148085" y="59944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7E1375A-D88A-4A20-9AF9-1F15AA1F2C40}"/>
              </a:ext>
            </a:extLst>
          </p:cNvPr>
          <p:cNvSpPr txBox="1"/>
          <p:nvPr/>
        </p:nvSpPr>
        <p:spPr>
          <a:xfrm>
            <a:off x="4460547" y="61468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3DB0D8E-17C0-49BF-AEDE-B6216908E04F}"/>
              </a:ext>
            </a:extLst>
          </p:cNvPr>
          <p:cNvSpPr txBox="1"/>
          <p:nvPr/>
        </p:nvSpPr>
        <p:spPr>
          <a:xfrm>
            <a:off x="4981438" y="53848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84009CE-4009-41EB-91C6-C1975CCD6426}"/>
              </a:ext>
            </a:extLst>
          </p:cNvPr>
          <p:cNvSpPr txBox="1"/>
          <p:nvPr/>
        </p:nvSpPr>
        <p:spPr>
          <a:xfrm>
            <a:off x="5147781" y="466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FC18854-570B-4161-B5F1-871DE084272F}"/>
              </a:ext>
            </a:extLst>
          </p:cNvPr>
          <p:cNvSpPr txBox="1"/>
          <p:nvPr/>
        </p:nvSpPr>
        <p:spPr>
          <a:xfrm>
            <a:off x="7953833" y="61208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D3514C0-2481-4E73-A8C4-31BC17BDE77A}"/>
              </a:ext>
            </a:extLst>
          </p:cNvPr>
          <p:cNvSpPr txBox="1"/>
          <p:nvPr/>
        </p:nvSpPr>
        <p:spPr>
          <a:xfrm>
            <a:off x="7361085" y="53989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F61798-7310-4B8F-91F1-AFDE72690908}"/>
              </a:ext>
            </a:extLst>
          </p:cNvPr>
          <p:cNvSpPr txBox="1"/>
          <p:nvPr/>
        </p:nvSpPr>
        <p:spPr>
          <a:xfrm>
            <a:off x="7005860" y="4652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56BAE75-FEA0-4702-BE10-9C63140CD1AD}"/>
              </a:ext>
            </a:extLst>
          </p:cNvPr>
          <p:cNvSpPr txBox="1"/>
          <p:nvPr/>
        </p:nvSpPr>
        <p:spPr>
          <a:xfrm>
            <a:off x="8952398" y="60412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CD00409-92F4-41C6-AC8A-EBF85511F5AD}"/>
              </a:ext>
            </a:extLst>
          </p:cNvPr>
          <p:cNvSpPr txBox="1"/>
          <p:nvPr/>
        </p:nvSpPr>
        <p:spPr>
          <a:xfrm>
            <a:off x="8190395" y="52929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73BAECF-FC9C-478E-A056-ECFC768CD9A7}"/>
              </a:ext>
            </a:extLst>
          </p:cNvPr>
          <p:cNvSpPr txBox="1"/>
          <p:nvPr/>
        </p:nvSpPr>
        <p:spPr>
          <a:xfrm>
            <a:off x="5981729" y="51450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93F0477-BC26-4AEC-8220-4ECAEBF0E3CD}"/>
              </a:ext>
            </a:extLst>
          </p:cNvPr>
          <p:cNvSpPr txBox="1"/>
          <p:nvPr/>
        </p:nvSpPr>
        <p:spPr>
          <a:xfrm>
            <a:off x="5997651" y="58706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F297BD-5697-4E0D-A83D-18CAB06D6CB6}"/>
              </a:ext>
            </a:extLst>
          </p:cNvPr>
          <p:cNvSpPr txBox="1"/>
          <p:nvPr/>
        </p:nvSpPr>
        <p:spPr>
          <a:xfrm>
            <a:off x="9411873" y="47128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55FE388-E201-4B2E-9AA0-17F9BBB3EDE2}"/>
              </a:ext>
            </a:extLst>
          </p:cNvPr>
          <p:cNvSpPr txBox="1"/>
          <p:nvPr/>
        </p:nvSpPr>
        <p:spPr>
          <a:xfrm>
            <a:off x="8499745" y="44831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07F7AE8-DB61-4896-B74F-699518AFF3ED}"/>
              </a:ext>
            </a:extLst>
          </p:cNvPr>
          <p:cNvSpPr txBox="1"/>
          <p:nvPr/>
        </p:nvSpPr>
        <p:spPr>
          <a:xfrm>
            <a:off x="7628559" y="4116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D62F9D3-EEE1-4C43-B91C-28355D9CD91A}"/>
              </a:ext>
            </a:extLst>
          </p:cNvPr>
          <p:cNvSpPr txBox="1"/>
          <p:nvPr/>
        </p:nvSpPr>
        <p:spPr>
          <a:xfrm>
            <a:off x="8190392" y="34367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B10CB2F-6332-4DAC-A239-E7937E2A6B82}"/>
              </a:ext>
            </a:extLst>
          </p:cNvPr>
          <p:cNvSpPr txBox="1"/>
          <p:nvPr/>
        </p:nvSpPr>
        <p:spPr>
          <a:xfrm>
            <a:off x="9079775" y="34527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CD8D603-E189-404C-9285-DCA565C9C03B}"/>
              </a:ext>
            </a:extLst>
          </p:cNvPr>
          <p:cNvSpPr txBox="1"/>
          <p:nvPr/>
        </p:nvSpPr>
        <p:spPr>
          <a:xfrm>
            <a:off x="9423246" y="18718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2EADACD-D58B-4F83-B850-1CCB61E9B1D4}"/>
              </a:ext>
            </a:extLst>
          </p:cNvPr>
          <p:cNvSpPr txBox="1"/>
          <p:nvPr/>
        </p:nvSpPr>
        <p:spPr>
          <a:xfrm>
            <a:off x="8497472" y="202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03258A6-073F-48DF-BB70-78BA1C44FF2B}"/>
              </a:ext>
            </a:extLst>
          </p:cNvPr>
          <p:cNvSpPr txBox="1"/>
          <p:nvPr/>
        </p:nvSpPr>
        <p:spPr>
          <a:xfrm>
            <a:off x="7558044" y="2517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51D3054-D946-4485-881B-487D38E6289F}"/>
              </a:ext>
            </a:extLst>
          </p:cNvPr>
          <p:cNvSpPr txBox="1"/>
          <p:nvPr/>
        </p:nvSpPr>
        <p:spPr>
          <a:xfrm>
            <a:off x="7492078" y="1168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A727C0C-86E8-45C0-B522-32B6705B0CD0}"/>
              </a:ext>
            </a:extLst>
          </p:cNvPr>
          <p:cNvSpPr txBox="1"/>
          <p:nvPr/>
        </p:nvSpPr>
        <p:spPr>
          <a:xfrm>
            <a:off x="7084918" y="1949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8DE5434-D5D2-4FFA-933B-12CB1E20BE8A}"/>
              </a:ext>
            </a:extLst>
          </p:cNvPr>
          <p:cNvSpPr txBox="1"/>
          <p:nvPr/>
        </p:nvSpPr>
        <p:spPr>
          <a:xfrm>
            <a:off x="8206314" y="16102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7A90B74-23B8-4C2E-83DD-51B7DE9625AF}"/>
              </a:ext>
            </a:extLst>
          </p:cNvPr>
          <p:cNvSpPr txBox="1"/>
          <p:nvPr/>
        </p:nvSpPr>
        <p:spPr>
          <a:xfrm>
            <a:off x="9177580" y="8482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29D6D8B-1F9E-40E2-A1D8-0EA662364CB6}"/>
              </a:ext>
            </a:extLst>
          </p:cNvPr>
          <p:cNvSpPr txBox="1"/>
          <p:nvPr/>
        </p:nvSpPr>
        <p:spPr>
          <a:xfrm>
            <a:off x="8988782" y="3034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C69E502-B3EE-4700-9AC4-87C65CE6E417}"/>
              </a:ext>
            </a:extLst>
          </p:cNvPr>
          <p:cNvSpPr txBox="1"/>
          <p:nvPr/>
        </p:nvSpPr>
        <p:spPr>
          <a:xfrm>
            <a:off x="8090297" y="3896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3335D35-4FB8-4FC5-9442-52F54B50AA6B}"/>
              </a:ext>
            </a:extLst>
          </p:cNvPr>
          <p:cNvSpPr txBox="1"/>
          <p:nvPr/>
        </p:nvSpPr>
        <p:spPr>
          <a:xfrm>
            <a:off x="5499493" y="57682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49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3162C13-6949-4790-9550-D431B525FF08}"/>
              </a:ext>
            </a:extLst>
          </p:cNvPr>
          <p:cNvSpPr txBox="1"/>
          <p:nvPr/>
        </p:nvSpPr>
        <p:spPr>
          <a:xfrm>
            <a:off x="6552650" y="52382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32139EE-0749-4D5C-B0D5-270C3487700E}"/>
              </a:ext>
            </a:extLst>
          </p:cNvPr>
          <p:cNvSpPr txBox="1"/>
          <p:nvPr/>
        </p:nvSpPr>
        <p:spPr>
          <a:xfrm>
            <a:off x="6445741" y="14601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06884EF-D5D8-4BB7-8751-87FC86E914A9}"/>
              </a:ext>
            </a:extLst>
          </p:cNvPr>
          <p:cNvSpPr txBox="1"/>
          <p:nvPr/>
        </p:nvSpPr>
        <p:spPr>
          <a:xfrm>
            <a:off x="5534869" y="7395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57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4861B1B-2935-4870-A270-52B37F290692}"/>
              </a:ext>
            </a:extLst>
          </p:cNvPr>
          <p:cNvSpPr txBox="1"/>
          <p:nvPr/>
        </p:nvSpPr>
        <p:spPr>
          <a:xfrm>
            <a:off x="5986266" y="4358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57D6CF0-EC1A-4A4B-AD7A-567F82F695E4}"/>
              </a:ext>
            </a:extLst>
          </p:cNvPr>
          <p:cNvSpPr txBox="1"/>
          <p:nvPr/>
        </p:nvSpPr>
        <p:spPr>
          <a:xfrm>
            <a:off x="7066718" y="3227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D6FF5FC-3326-4C07-888A-E6B22C640960}"/>
              </a:ext>
            </a:extLst>
          </p:cNvPr>
          <p:cNvSpPr txBox="1"/>
          <p:nvPr/>
        </p:nvSpPr>
        <p:spPr>
          <a:xfrm>
            <a:off x="5977172" y="2274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7EFCFB01-D4AB-4067-87B5-62BCDB5C38DB}"/>
              </a:ext>
            </a:extLst>
          </p:cNvPr>
          <p:cNvSpPr txBox="1"/>
          <p:nvPr/>
        </p:nvSpPr>
        <p:spPr>
          <a:xfrm>
            <a:off x="5092337" y="3245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914DE91-14A3-4610-BAB2-54B28A716BB9}"/>
              </a:ext>
            </a:extLst>
          </p:cNvPr>
          <p:cNvSpPr txBox="1"/>
          <p:nvPr/>
        </p:nvSpPr>
        <p:spPr>
          <a:xfrm>
            <a:off x="6391157" y="3152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CA6607E-2445-4602-8AAE-3D64A245E6CD}"/>
              </a:ext>
            </a:extLst>
          </p:cNvPr>
          <p:cNvSpPr txBox="1"/>
          <p:nvPr/>
        </p:nvSpPr>
        <p:spPr>
          <a:xfrm>
            <a:off x="6188713" y="39735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4F5C4D1-FDE4-4C04-80BF-899D77778DE6}"/>
              </a:ext>
            </a:extLst>
          </p:cNvPr>
          <p:cNvSpPr txBox="1"/>
          <p:nvPr/>
        </p:nvSpPr>
        <p:spPr>
          <a:xfrm>
            <a:off x="5873092" y="7081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6E72D3D-255C-49C7-9812-8F1FF20212CB}"/>
              </a:ext>
            </a:extLst>
          </p:cNvPr>
          <p:cNvSpPr txBox="1"/>
          <p:nvPr/>
        </p:nvSpPr>
        <p:spPr>
          <a:xfrm>
            <a:off x="5965797" y="1444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61629D27-14DC-451C-B9F4-9B400E266191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851916" y="3006723"/>
                <a:ext cx="6122506" cy="9704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dirty="0"/>
                  <a:t>Pelabelan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- 4</a:t>
                </a:r>
              </a:p>
            </p:txBody>
          </p:sp>
        </mc:Choice>
        <mc:Fallback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61629D27-14DC-451C-B9F4-9B400E266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51916" y="3006723"/>
                <a:ext cx="6122506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4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3944" y="609600"/>
                <a:ext cx="10959921" cy="9704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Masalah:</a:t>
                </a:r>
                <a:br>
                  <a:rPr lang="en-US" dirty="0"/>
                </a:br>
                <a:r>
                  <a:rPr lang="en-US" dirty="0" err="1"/>
                  <a:t>Menentukan</a:t>
                </a:r>
                <a:r>
                  <a:rPr lang="en-US" dirty="0"/>
                  <a:t> </a:t>
                </a:r>
                <a:r>
                  <a:rPr lang="en-US" dirty="0" err="1"/>
                  <a:t>es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944" y="609600"/>
                <a:ext cx="10959921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2472744"/>
                <a:ext cx="10353762" cy="97045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Dengan ide yang </a:t>
                </a:r>
                <a:r>
                  <a:rPr lang="en-US" sz="2400" dirty="0" err="1"/>
                  <a:t>sama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batas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bawah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digeneralisasi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bersama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 yang </a:t>
                </a:r>
                <a:r>
                  <a:rPr lang="en-US" sz="2400" dirty="0" err="1"/>
                  <a:t>sudah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ditemukan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472744"/>
                <a:ext cx="10353762" cy="9704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09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Teorema</a:t>
            </a:r>
            <a:r>
              <a:rPr lang="en-US" sz="4400" dirty="0"/>
              <a:t>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2400" dirty="0"/>
                  <a:t>Misal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2400" dirty="0"/>
                  <a:t> dan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Maka</a:t>
                </a:r>
                <a:endParaRPr lang="en-GB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𝑙𝑚𝑛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74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Bukti-1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Perhatikan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bertetangga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hanya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atau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Sehingga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jelas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Operasi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menyebabkan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=2+2=4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karena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setiap</a:t>
                </a:r>
                <a:r>
                  <a:rPr lang="en-US" sz="2400" dirty="0"/>
                  <a:t>   </a:t>
                </a:r>
                <a:r>
                  <a:rPr lang="en-US" sz="2400" dirty="0" err="1"/>
                  <a:t>derajat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sebuah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bertambah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maksimal</a:t>
                </a:r>
                <a:r>
                  <a:rPr lang="en-US" sz="2400" dirty="0"/>
                  <a:t> 2.</a:t>
                </a:r>
              </a:p>
              <a:p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cara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sama</a:t>
                </a:r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 smtClean="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akan </a:t>
                </a:r>
                <a:r>
                  <a:rPr lang="en-US" sz="2400" dirty="0" err="1"/>
                  <a:t>menyebabkan</a:t>
                </a:r>
                <a:r>
                  <a:rPr lang="en-US" sz="240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=4+2=6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7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Abstrak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519113" algn="just">
                  <a:buNone/>
                </a:pPr>
                <a:r>
                  <a:rPr lang="en-US" sz="2400" dirty="0"/>
                  <a:t>Edge irregularity strength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sebuah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sederhana</a:t>
                </a:r>
                <a:r>
                  <a:rPr lang="en-US" sz="2400" dirty="0"/>
                  <a:t> G, </a:t>
                </a:r>
                <a:r>
                  <a:rPr lang="en-US" sz="2400" dirty="0" err="1"/>
                  <a:t>dinotasikan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</a:t>
                </a:r>
                <a:r>
                  <a:rPr lang="en-US" sz="2400" dirty="0"/>
                  <a:t>(G), </a:t>
                </a:r>
                <a:r>
                  <a:rPr lang="en-US" sz="2400" dirty="0" err="1"/>
                  <a:t>didefinisikan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minimum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sedemikian sehingga G </a:t>
                </a:r>
                <a:r>
                  <a:rPr lang="en-US" sz="2400" dirty="0" err="1"/>
                  <a:t>memiliki</a:t>
                </a:r>
                <a:r>
                  <a:rPr lang="en-US" sz="2400" dirty="0"/>
                  <a:t> edge irregular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-labeling. </a:t>
                </a:r>
                <a:r>
                  <a:rPr lang="en-US" sz="2400" dirty="0" err="1"/>
                  <a:t>Pelabelan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GB" sz="2400" dirty="0"/>
                  <a:t>vertex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</a:t>
                </a:r>
                <a:r>
                  <a:rPr lang="en-GB" sz="2400" dirty="0" err="1"/>
                  <a:t>labeling</a:t>
                </a:r>
                <a:r>
                  <a:rPr lang="en-GB" sz="2400" dirty="0"/>
                  <a:t>  </a:t>
                </a:r>
                <a:r>
                  <a:rPr lang="en-GB" sz="2400" dirty="0" err="1"/>
                  <a:t>untuk</a:t>
                </a:r>
                <a:r>
                  <a:rPr lang="en-GB" sz="2400" dirty="0"/>
                  <a:t> G. </a:t>
                </a:r>
                <a:r>
                  <a:rPr lang="en-GB" sz="2400" dirty="0" err="1"/>
                  <a:t>Didefinisikan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Jika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semua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</m:oMath>
                </a14:m>
                <a:r>
                  <a:rPr lang="en-US" sz="2400" dirty="0"/>
                  <a:t> yang </a:t>
                </a:r>
                <a:r>
                  <a:rPr lang="en-US" sz="2400" dirty="0" err="1"/>
                  <a:t>diperoleh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saling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berbeda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merupakan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memiliki</a:t>
                </a:r>
                <a:r>
                  <a:rPr lang="en-US" sz="2400" dirty="0"/>
                  <a:t> edge irregular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-labeling </a:t>
                </a:r>
                <a:r>
                  <a:rPr lang="en-US" sz="2400" dirty="0" err="1"/>
                  <a:t>pada</a:t>
                </a:r>
                <a:r>
                  <a:rPr lang="en-US" sz="2400" dirty="0"/>
                  <a:t> G.</a:t>
                </a:r>
              </a:p>
              <a:p>
                <a:pPr marL="0" indent="519113" algn="just">
                  <a:buNone/>
                </a:pPr>
                <a:r>
                  <a:rPr lang="en-GB" sz="2400" dirty="0"/>
                  <a:t>Graf yang </a:t>
                </a:r>
                <a:r>
                  <a:rPr lang="en-GB" sz="2400" dirty="0" err="1"/>
                  <a:t>akan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diteliti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adalah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GB" sz="2400" dirty="0"/>
                  <a:t>. Untuk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GB" sz="2400" dirty="0"/>
                  <a:t> dan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sz="2400" dirty="0"/>
                  <a:t> </a:t>
                </a:r>
                <a:r>
                  <a:rPr lang="en-GB" sz="2400" dirty="0" err="1"/>
                  <a:t>sudah</a:t>
                </a:r>
                <a:r>
                  <a:rPr lang="en-GB" sz="2400" dirty="0"/>
                  <a:t> </a:t>
                </a:r>
                <a:r>
                  <a:rPr lang="en-GB" sz="2400" dirty="0" err="1"/>
                  <a:t>pernah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diselesaikan</a:t>
                </a:r>
                <a:r>
                  <a:rPr lang="en-GB" sz="2400" dirty="0"/>
                  <a:t>. </a:t>
                </a:r>
                <a:r>
                  <a:rPr lang="en-US" sz="2400" dirty="0" err="1"/>
                  <a:t>Pada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penelitian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ini</a:t>
                </a:r>
                <a:r>
                  <a:rPr lang="en-US" sz="2400" dirty="0"/>
                  <a:t>, kami </a:t>
                </a:r>
                <a:r>
                  <a:rPr lang="en-US" sz="2400" dirty="0" err="1"/>
                  <a:t>mencoba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menggeneralisasi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semua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kasus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389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4" y="609600"/>
            <a:ext cx="10959921" cy="970450"/>
          </a:xfrm>
        </p:spPr>
        <p:txBody>
          <a:bodyPr>
            <a:normAutofit/>
          </a:bodyPr>
          <a:lstStyle/>
          <a:p>
            <a:r>
              <a:rPr lang="en-US" dirty="0" err="1"/>
              <a:t>Bukti</a:t>
            </a:r>
            <a:r>
              <a:rPr lang="en-US" dirty="0"/>
              <a:t>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Misal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/>
                  <a:t>Perhatikan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𝑙𝑚𝑛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𝑙𝑚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𝑙𝑛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menurut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teorema</a:t>
                </a:r>
                <a:r>
                  <a:rPr lang="en-US" sz="2400" dirty="0"/>
                  <a:t> 1,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𝑙𝑚𝑛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𝑙𝑚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dirty="0" smtClean="0"/>
                                        <m:t> 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67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Bukti</a:t>
            </a:r>
            <a:r>
              <a:rPr lang="en-US" dirty="0"/>
              <a:t> –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0646" y="1870013"/>
                <a:ext cx="1089808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Jelas </a:t>
                </a:r>
                <a:r>
                  <a:rPr lang="en-US" sz="2400" dirty="0" err="1"/>
                  <a:t>bahwa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𝑙𝑚𝑛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𝑙𝑚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mencapai</a:t>
                </a:r>
                <a:r>
                  <a:rPr lang="en-US" sz="2400" dirty="0"/>
                  <a:t> minimum </a:t>
                </a:r>
                <a:r>
                  <a:rPr lang="en-US" sz="2400" dirty="0" err="1"/>
                  <a:t>saat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sz="2400" dirty="0"/>
              </a:p>
              <a:p>
                <a:r>
                  <a:rPr lang="en-US" sz="2400" dirty="0" err="1"/>
                  <a:t>Akibatnya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diperoleh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𝑙𝑚𝑛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=28≥6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Maka</a:t>
                </a:r>
                <a:r>
                  <a:rPr lang="en-US" sz="2400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𝑙𝑚𝑛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646" y="1870013"/>
                <a:ext cx="1089808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004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Konjektur</a:t>
            </a:r>
            <a:r>
              <a:rPr lang="en-US" sz="4400" dirty="0"/>
              <a:t>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GB" sz="2400" dirty="0"/>
                  <a:t>Misal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marL="0" indent="0" algn="just">
                  <a:buNone/>
                </a:pPr>
                <a:r>
                  <a:rPr lang="en-GB" sz="2400" dirty="0" err="1"/>
                  <a:t>Misal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mid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6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Akibat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Konjektur</a:t>
            </a:r>
            <a:r>
              <a:rPr lang="en-US" sz="2400" dirty="0"/>
              <a:t> 2,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diperoleh</a:t>
            </a:r>
            <a:r>
              <a:rPr lang="en-US" sz="2400" dirty="0"/>
              <a:t> </a:t>
            </a:r>
            <a:r>
              <a:rPr lang="en-US" sz="2400" dirty="0" err="1"/>
              <a:t>Teorema</a:t>
            </a:r>
            <a:r>
              <a:rPr lang="en-US" sz="2400" dirty="0"/>
              <a:t> 2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Konjektur</a:t>
            </a:r>
            <a:r>
              <a:rPr lang="en-US" sz="2400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5751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Kesimpulan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GB" sz="2400" dirty="0"/>
                  <a:t>Misal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2400" dirty="0"/>
                  <a:t>.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: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 diperoleh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𝑒𝑠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514350" indent="-514350" algn="just">
                  <a:buAutoNum type="arabicPeriod"/>
                </a:pPr>
                <a:r>
                  <a:rPr lang="en-US" sz="2400" dirty="0"/>
                  <a:t>Untuk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 diperoleh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𝑒𝑠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≤29</m:t>
                    </m:r>
                  </m:oMath>
                </a14:m>
                <a:endParaRPr lang="en-US" sz="2400" dirty="0"/>
              </a:p>
              <a:p>
                <a:pPr marL="514350" indent="-514350" algn="just">
                  <a:buFont typeface="Wingdings 2" charset="2"/>
                  <a:buAutoNum type="arabicPeriod"/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 diperoleh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𝑒𝑠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𝑙𝑚𝑛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𝑙𝑚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3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Daftar</a:t>
            </a:r>
            <a:r>
              <a:rPr lang="en-US" sz="4400" dirty="0"/>
              <a:t> </a:t>
            </a:r>
            <a:r>
              <a:rPr lang="en-US" sz="4400" dirty="0" err="1"/>
              <a:t>Pustaka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Ahmad, A., Al-</a:t>
            </a:r>
            <a:r>
              <a:rPr lang="en-US" dirty="0" err="1"/>
              <a:t>Mushayt</a:t>
            </a:r>
            <a:r>
              <a:rPr lang="en-US" dirty="0"/>
              <a:t>, O. </a:t>
            </a:r>
            <a:r>
              <a:rPr lang="en-US" dirty="0" err="1"/>
              <a:t>dan</a:t>
            </a:r>
            <a:r>
              <a:rPr lang="en-US" dirty="0"/>
              <a:t> Baca, M. (2014). On edge irregular strength of graphs. Appl. Math. </a:t>
            </a:r>
            <a:r>
              <a:rPr lang="en-US" dirty="0" err="1"/>
              <a:t>Comput</a:t>
            </a:r>
            <a:r>
              <a:rPr lang="en-US" dirty="0"/>
              <a:t>. 243, 607-610.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Gallian</a:t>
            </a:r>
            <a:r>
              <a:rPr lang="en-US" dirty="0"/>
              <a:t>, J. A. (2017). A Dynamic Survey of Graph Labeling. The Electronic Journal of Combinatorics, 1-432.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Sabidussi</a:t>
            </a:r>
            <a:r>
              <a:rPr lang="en-US" dirty="0"/>
              <a:t>, G. (1959). Graph Multiplication. </a:t>
            </a:r>
            <a:r>
              <a:rPr lang="en-US" dirty="0" err="1"/>
              <a:t>Mathematische</a:t>
            </a:r>
            <a:r>
              <a:rPr lang="en-US" dirty="0"/>
              <a:t> </a:t>
            </a:r>
            <a:r>
              <a:rPr lang="en-US" dirty="0" err="1"/>
              <a:t>Zeitschrift</a:t>
            </a:r>
            <a:r>
              <a:rPr lang="en-US" dirty="0"/>
              <a:t>, Volume 72, pp 446-457.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Sugeng</a:t>
            </a:r>
            <a:r>
              <a:rPr lang="en-US" dirty="0"/>
              <a:t>, K. A., </a:t>
            </a:r>
            <a:r>
              <a:rPr lang="en-US" dirty="0" err="1"/>
              <a:t>Slamet</a:t>
            </a:r>
            <a:r>
              <a:rPr lang="en-US" dirty="0"/>
              <a:t>, S.,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Silaban</a:t>
            </a:r>
            <a:r>
              <a:rPr lang="en-US" dirty="0"/>
              <a:t>, D. R. (2017). </a:t>
            </a:r>
            <a:r>
              <a:rPr lang="en-US" dirty="0" err="1"/>
              <a:t>Teori</a:t>
            </a:r>
            <a:r>
              <a:rPr lang="en-US" dirty="0"/>
              <a:t> Graf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Aplikasinya</a:t>
            </a:r>
            <a:r>
              <a:rPr lang="en-US" dirty="0"/>
              <a:t>.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Indonesia.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Tarawneh</a:t>
            </a:r>
            <a:r>
              <a:rPr lang="en-US" dirty="0"/>
              <a:t>, I., </a:t>
            </a:r>
            <a:r>
              <a:rPr lang="en-US" dirty="0" err="1"/>
              <a:t>Hasni</a:t>
            </a:r>
            <a:r>
              <a:rPr lang="en-US" dirty="0"/>
              <a:t>, R., </a:t>
            </a:r>
            <a:r>
              <a:rPr lang="en-US" dirty="0" err="1"/>
              <a:t>dan</a:t>
            </a:r>
            <a:r>
              <a:rPr lang="en-US" dirty="0"/>
              <a:t> Ahmad, A. (2018). On the edge irregularity strength of grid graphs. AKCE International Journal of Graphs and Combinatorics.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Weisstein</a:t>
            </a:r>
            <a:r>
              <a:rPr lang="en-US" dirty="0"/>
              <a:t>, E. W. Grid Graph. </a:t>
            </a:r>
            <a:r>
              <a:rPr lang="en-US" dirty="0" err="1"/>
              <a:t>MathWorld</a:t>
            </a:r>
            <a:r>
              <a:rPr lang="en-US" dirty="0"/>
              <a:t>. </a:t>
            </a:r>
            <a:r>
              <a:rPr lang="en-US" dirty="0" err="1"/>
              <a:t>Diakses</a:t>
            </a:r>
            <a:r>
              <a:rPr lang="en-US" dirty="0"/>
              <a:t> 1 </a:t>
            </a:r>
            <a:r>
              <a:rPr lang="en-US" dirty="0" err="1"/>
              <a:t>Januari</a:t>
            </a:r>
            <a:r>
              <a:rPr lang="en-US" dirty="0"/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68835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Definisi</a:t>
            </a:r>
            <a:r>
              <a:rPr lang="en-US" sz="4400" dirty="0"/>
              <a:t>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didefinisikan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pasangan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tak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kosong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pasangan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terurut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simpul-simpul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busur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Graf yang </a:t>
                </a:r>
                <a:r>
                  <a:rPr lang="en-US" sz="2400" dirty="0" err="1"/>
                  <a:t>tidak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memuat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gelang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ataupun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busur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ganda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graf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sederhana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i="1" dirty="0"/>
                  <a:t>simple graph</a:t>
                </a:r>
                <a:r>
                  <a:rPr lang="en-US" sz="2400" dirty="0"/>
                  <a:t>) </a:t>
                </a:r>
              </a:p>
              <a:p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G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graf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terhubung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i="1" dirty="0"/>
                  <a:t>connected graph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terdapat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lintasan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menghubungkan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setiap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pasang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di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r>
                  <a:rPr lang="en-US" sz="2400" dirty="0" err="1"/>
                  <a:t>Banyak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busur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hadir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pada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v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derajat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i="1" dirty="0"/>
                  <a:t>degree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ditulis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i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90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b="1" dirty="0"/>
                  <a:t>D</a:t>
                </a:r>
                <a:r>
                  <a:rPr lang="en-US" sz="2400" b="1" dirty="0" err="1"/>
                  <a:t>erajat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terbesar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dinyatakan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terhubung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setiap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simpulnya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berderajat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kecuali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ujung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berderajat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graf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lintasan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i="1" dirty="0"/>
                  <a:t>path graph</a:t>
                </a:r>
                <a:r>
                  <a:rPr lang="en-US" sz="2400" dirty="0"/>
                  <a:t>)</a:t>
                </a:r>
                <a:r>
                  <a:rPr lang="en-US" sz="2400" b="1" dirty="0"/>
                  <a:t>. </a:t>
                </a:r>
                <a:r>
                  <a:rPr lang="en-US" sz="2400" dirty="0"/>
                  <a:t>Graf </a:t>
                </a:r>
                <a:r>
                  <a:rPr lang="en-US" sz="2400" dirty="0" err="1"/>
                  <a:t>lintasan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dinyatakan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sebagai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b="1" dirty="0" err="1"/>
                  <a:t>Penandaan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i="1" dirty="0"/>
                  <a:t>labeling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pada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pemetaan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satu-satu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bilangan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asli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 err="1"/>
                  <a:t>Hasil</a:t>
                </a:r>
                <a:r>
                  <a:rPr lang="en-US" sz="2400" b="1" dirty="0"/>
                  <a:t> kali Cartesian </a:t>
                </a:r>
                <a:r>
                  <a:rPr lang="en-US" sz="2400" dirty="0"/>
                  <a:t>(</a:t>
                </a:r>
                <a:r>
                  <a:rPr lang="en-US" sz="2400" i="1" dirty="0"/>
                  <a:t>Cartesian product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yang </a:t>
                </a:r>
                <a:r>
                  <a:rPr lang="en-US" sz="2400" dirty="0" err="1"/>
                  <a:t>ditulis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atau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adalah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graf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himpunan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di mana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bertetangga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simpul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hanya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jika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err="1"/>
                  <a:t>atau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400" dirty="0" err="1"/>
                  <a:t>dan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76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Teorema</a:t>
            </a:r>
            <a:r>
              <a:rPr lang="en-US" sz="4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GB" sz="2400" dirty="0" err="1"/>
                  <a:t>Misal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  <a:r>
                  <a:rPr lang="en-GB" sz="2400" dirty="0" err="1"/>
                  <a:t>adalah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graf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sederhana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dengan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derajat</a:t>
                </a:r>
                <a:r>
                  <a:rPr lang="en-GB" sz="2400" dirty="0"/>
                  <a:t> </a:t>
                </a:r>
                <a:r>
                  <a:rPr lang="en-GB" sz="2400" dirty="0" err="1"/>
                  <a:t>maksimum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Maka</a:t>
                </a:r>
                <a:r>
                  <a:rPr lang="en-GB" sz="2400" dirty="0"/>
                  <a:t>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 algn="r">
                  <a:buNone/>
                </a:pPr>
                <a:r>
                  <a:rPr lang="en-US" sz="1800" dirty="0"/>
                  <a:t>(Ahmad, A., Al-</a:t>
                </a:r>
                <a:r>
                  <a:rPr lang="en-US" sz="1800" dirty="0" err="1"/>
                  <a:t>Mushayt</a:t>
                </a:r>
                <a:r>
                  <a:rPr lang="en-US" sz="1800" dirty="0"/>
                  <a:t>, O. </a:t>
                </a:r>
                <a:r>
                  <a:rPr lang="en-US" sz="1800" dirty="0" err="1"/>
                  <a:t>dan</a:t>
                </a:r>
                <a:r>
                  <a:rPr lang="en-US" sz="1800" dirty="0"/>
                  <a:t> Baca, M.)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32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913795" y="120198"/>
                <a:ext cx="10353762" cy="9704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b="1" dirty="0"/>
                  <a:t>grid graph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3795" y="120198"/>
                <a:ext cx="10353762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243047"/>
                <a:ext cx="10353762" cy="405875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Pertimbangkan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Ketika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kita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gambarkan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kita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memeroleh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grid graph.</a:t>
                </a:r>
              </a:p>
              <a:p>
                <a:pPr marL="3690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243047"/>
                <a:ext cx="10353762" cy="40587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3A8132-B96E-48F0-AE08-AE67EC8A1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17550" r="27113" b="17543"/>
          <a:stretch/>
        </p:blipFill>
        <p:spPr>
          <a:xfrm>
            <a:off x="2311360" y="2286512"/>
            <a:ext cx="7569280" cy="44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5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Teorema</a:t>
            </a:r>
            <a:r>
              <a:rPr lang="en-US" sz="4400" dirty="0"/>
              <a:t>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2400" dirty="0" err="1"/>
                  <a:t>Misal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dengan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GB" sz="2400" dirty="0"/>
                  <a:t>. </a:t>
                </a:r>
                <a:r>
                  <a:rPr lang="en-GB" sz="2400" dirty="0" err="1"/>
                  <a:t>Maka</a:t>
                </a:r>
                <a:endParaRPr lang="en-GB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r">
                  <a:buNone/>
                </a:pPr>
                <a:r>
                  <a:rPr lang="en-US" sz="1800" dirty="0"/>
                  <a:t>(</a:t>
                </a:r>
                <a:r>
                  <a:rPr lang="en-US" sz="1800" dirty="0" err="1"/>
                  <a:t>Tarawneh</a:t>
                </a:r>
                <a:r>
                  <a:rPr lang="en-US" sz="1800" dirty="0"/>
                  <a:t>, I., </a:t>
                </a:r>
                <a:r>
                  <a:rPr lang="en-US" sz="1800" dirty="0" err="1"/>
                  <a:t>Hasni</a:t>
                </a:r>
                <a:r>
                  <a:rPr lang="en-US" sz="1800" dirty="0"/>
                  <a:t>, R., </a:t>
                </a:r>
                <a:r>
                  <a:rPr lang="en-US" sz="1800" dirty="0" err="1"/>
                  <a:t>dan</a:t>
                </a:r>
                <a:r>
                  <a:rPr lang="en-US" sz="1800" dirty="0"/>
                  <a:t> Ahmad, A.)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2629"/>
                <a:ext cx="10515600" cy="40143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12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0CBC3-F1AC-4C6F-A68E-567C2EB10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9" t="16760" r="39578" b="4015"/>
          <a:stretch/>
        </p:blipFill>
        <p:spPr>
          <a:xfrm>
            <a:off x="3256208" y="175071"/>
            <a:ext cx="5679584" cy="65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4547" y="2463621"/>
                <a:ext cx="11900078" cy="193075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Masalah:</a:t>
                </a:r>
                <a:br>
                  <a:rPr lang="en-US" dirty="0"/>
                </a:br>
                <a:r>
                  <a:rPr lang="en-US" dirty="0" err="1"/>
                  <a:t>Menentukan</a:t>
                </a:r>
                <a:r>
                  <a:rPr lang="en-US" dirty="0"/>
                  <a:t> </a:t>
                </a:r>
                <a:r>
                  <a:rPr lang="en-US" dirty="0" err="1"/>
                  <a:t>es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dan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4547" y="2463621"/>
                <a:ext cx="11900078" cy="19307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31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200</TotalTime>
  <Words>1302</Words>
  <Application>Microsoft Office PowerPoint</Application>
  <PresentationFormat>Widescreen</PresentationFormat>
  <Paragraphs>188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Calisto MT</vt:lpstr>
      <vt:lpstr>Cambria Math</vt:lpstr>
      <vt:lpstr>Trebuchet MS</vt:lpstr>
      <vt:lpstr>Wingdings 2</vt:lpstr>
      <vt:lpstr>Slate</vt:lpstr>
      <vt:lpstr>Perumuman Edge Irregularity Strength pada m×n×l Grid Graphs</vt:lpstr>
      <vt:lpstr>Abstrak</vt:lpstr>
      <vt:lpstr>Definisi - 1</vt:lpstr>
      <vt:lpstr>Definisi - 2</vt:lpstr>
      <vt:lpstr>Teorema 1</vt:lpstr>
      <vt:lpstr>m×n×l grid graph</vt:lpstr>
      <vt:lpstr>Teorema 2</vt:lpstr>
      <vt:lpstr>PowerPoint Presentation</vt:lpstr>
      <vt:lpstr>Masalah: Menentukan es(P_n☐P_m☐P_l) untuk m, n≥2 dan l≥3</vt:lpstr>
      <vt:lpstr>Teorema 3</vt:lpstr>
      <vt:lpstr>Bukti</vt:lpstr>
      <vt:lpstr>Konjektur 1</vt:lpstr>
      <vt:lpstr>Pelabelan P_3☐P_3☐P_3 - 1</vt:lpstr>
      <vt:lpstr>PowerPoint Presentation</vt:lpstr>
      <vt:lpstr>Pelabelan P_3☐P_3☐P_3 - 3</vt:lpstr>
      <vt:lpstr>PowerPoint Presentation</vt:lpstr>
      <vt:lpstr>Masalah: Menentukan es(P_n☐P_m☐P_l) untuk m, n≥2 dan l≥3</vt:lpstr>
      <vt:lpstr>Teorema 4</vt:lpstr>
      <vt:lpstr>Bukti-1</vt:lpstr>
      <vt:lpstr>Bukti - 2</vt:lpstr>
      <vt:lpstr>Bukti – 3</vt:lpstr>
      <vt:lpstr>Konjektur 2</vt:lpstr>
      <vt:lpstr>Akibat</vt:lpstr>
      <vt:lpstr>Kesimpulan</vt:lpstr>
      <vt:lpstr>Daftar Pustaka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Attempt to Generalize the Edge Irregularity Strength of m×n×l Grid Graphs</dc:title>
  <dc:creator>Benny D</dc:creator>
  <cp:lastModifiedBy> </cp:lastModifiedBy>
  <cp:revision>27</cp:revision>
  <dcterms:created xsi:type="dcterms:W3CDTF">2019-01-02T02:43:35Z</dcterms:created>
  <dcterms:modified xsi:type="dcterms:W3CDTF">2019-01-03T00:50:05Z</dcterms:modified>
</cp:coreProperties>
</file>